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92608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9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072"/>
    <a:srgbClr val="0F5493"/>
    <a:srgbClr val="094F05"/>
    <a:srgbClr val="7CF0E2"/>
    <a:srgbClr val="19DDC6"/>
    <a:srgbClr val="D6D8D8"/>
    <a:srgbClr val="C2D1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5918" y="-5381"/>
      </p:cViewPr>
      <p:guideLst>
        <p:guide orient="horz" pos="6912"/>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 Salian" userId="ce4d6c02628a7552" providerId="LiveId" clId="{671A3C9F-446E-4857-95DC-A5726B10F15A}"/>
    <pc:docChg chg="undo custSel modSld">
      <pc:chgData name="Akshit Salian" userId="ce4d6c02628a7552" providerId="LiveId" clId="{671A3C9F-446E-4857-95DC-A5726B10F15A}" dt="2018-04-20T04:57:31.888" v="3764" actId="20577"/>
      <pc:docMkLst>
        <pc:docMk/>
      </pc:docMkLst>
      <pc:sldChg chg="addSp delSp modSp setBg">
        <pc:chgData name="Akshit Salian" userId="ce4d6c02628a7552" providerId="LiveId" clId="{671A3C9F-446E-4857-95DC-A5726B10F15A}" dt="2018-04-20T04:57:31.888" v="3764" actId="20577"/>
        <pc:sldMkLst>
          <pc:docMk/>
          <pc:sldMk cId="978487569" sldId="256"/>
        </pc:sldMkLst>
        <pc:spChg chg="mod">
          <ac:chgData name="Akshit Salian" userId="ce4d6c02628a7552" providerId="LiveId" clId="{671A3C9F-446E-4857-95DC-A5726B10F15A}" dt="2018-04-20T03:08:18.215" v="1700" actId="207"/>
          <ac:spMkLst>
            <pc:docMk/>
            <pc:sldMk cId="978487569" sldId="256"/>
            <ac:spMk id="4" creationId="{14FD62C9-B721-43F2-8728-12F3CEAFB516}"/>
          </ac:spMkLst>
        </pc:spChg>
        <pc:spChg chg="mod">
          <ac:chgData name="Akshit Salian" userId="ce4d6c02628a7552" providerId="LiveId" clId="{671A3C9F-446E-4857-95DC-A5726B10F15A}" dt="2018-04-20T01:44:08.439" v="1402" actId="14100"/>
          <ac:spMkLst>
            <pc:docMk/>
            <pc:sldMk cId="978487569" sldId="256"/>
            <ac:spMk id="6" creationId="{B81FB8F8-A5D8-42B3-8F01-5FDC1D10D7B2}"/>
          </ac:spMkLst>
        </pc:spChg>
        <pc:spChg chg="mod">
          <ac:chgData name="Akshit Salian" userId="ce4d6c02628a7552" providerId="LiveId" clId="{671A3C9F-446E-4857-95DC-A5726B10F15A}" dt="2018-04-20T02:56:46.862" v="1619" actId="14100"/>
          <ac:spMkLst>
            <pc:docMk/>
            <pc:sldMk cId="978487569" sldId="256"/>
            <ac:spMk id="8" creationId="{B244470F-07E0-42D2-A1F0-AC0AC8776451}"/>
          </ac:spMkLst>
        </pc:spChg>
        <pc:spChg chg="mod">
          <ac:chgData name="Akshit Salian" userId="ce4d6c02628a7552" providerId="LiveId" clId="{671A3C9F-446E-4857-95DC-A5726B10F15A}" dt="2018-04-20T02:54:25.659" v="1592" actId="255"/>
          <ac:spMkLst>
            <pc:docMk/>
            <pc:sldMk cId="978487569" sldId="256"/>
            <ac:spMk id="9" creationId="{CCB77505-75DF-4B95-B2EF-4C8DB8801FD8}"/>
          </ac:spMkLst>
        </pc:spChg>
        <pc:spChg chg="mod">
          <ac:chgData name="Akshit Salian" userId="ce4d6c02628a7552" providerId="LiveId" clId="{671A3C9F-446E-4857-95DC-A5726B10F15A}" dt="2018-04-20T02:59:25.971" v="1631" actId="14100"/>
          <ac:spMkLst>
            <pc:docMk/>
            <pc:sldMk cId="978487569" sldId="256"/>
            <ac:spMk id="10" creationId="{EB312A4D-0565-4702-A1D7-2D3B6C9C04E3}"/>
          </ac:spMkLst>
        </pc:spChg>
        <pc:spChg chg="add mod">
          <ac:chgData name="Akshit Salian" userId="ce4d6c02628a7552" providerId="LiveId" clId="{671A3C9F-446E-4857-95DC-A5726B10F15A}" dt="2018-04-19T07:20:03.131" v="421" actId="14100"/>
          <ac:spMkLst>
            <pc:docMk/>
            <pc:sldMk cId="978487569" sldId="256"/>
            <ac:spMk id="11" creationId="{6601E8F0-50E5-495D-A008-6D4A8BB8671F}"/>
          </ac:spMkLst>
        </pc:spChg>
        <pc:spChg chg="add mod">
          <ac:chgData name="Akshit Salian" userId="ce4d6c02628a7552" providerId="LiveId" clId="{671A3C9F-446E-4857-95DC-A5726B10F15A}" dt="2018-04-20T03:07:06.970" v="1699" actId="14100"/>
          <ac:spMkLst>
            <pc:docMk/>
            <pc:sldMk cId="978487569" sldId="256"/>
            <ac:spMk id="12" creationId="{12097F1C-D5E4-4228-A8B9-6245AA60EA53}"/>
          </ac:spMkLst>
        </pc:spChg>
        <pc:spChg chg="add mod">
          <ac:chgData name="Akshit Salian" userId="ce4d6c02628a7552" providerId="LiveId" clId="{671A3C9F-446E-4857-95DC-A5726B10F15A}" dt="2018-04-20T02:54:17.318" v="1591" actId="255"/>
          <ac:spMkLst>
            <pc:docMk/>
            <pc:sldMk cId="978487569" sldId="256"/>
            <ac:spMk id="15" creationId="{2F21ECF3-6852-4CE8-8D70-6126FE89E156}"/>
          </ac:spMkLst>
        </pc:spChg>
        <pc:spChg chg="add mod">
          <ac:chgData name="Akshit Salian" userId="ce4d6c02628a7552" providerId="LiveId" clId="{671A3C9F-446E-4857-95DC-A5726B10F15A}" dt="2018-04-20T02:56:52.818" v="1620" actId="14100"/>
          <ac:spMkLst>
            <pc:docMk/>
            <pc:sldMk cId="978487569" sldId="256"/>
            <ac:spMk id="16" creationId="{FCAD78D2-F551-4925-B380-F51045AA2D77}"/>
          </ac:spMkLst>
        </pc:spChg>
        <pc:spChg chg="add mod">
          <ac:chgData name="Akshit Salian" userId="ce4d6c02628a7552" providerId="LiveId" clId="{671A3C9F-446E-4857-95DC-A5726B10F15A}" dt="2018-04-20T03:40:44.175" v="1987" actId="207"/>
          <ac:spMkLst>
            <pc:docMk/>
            <pc:sldMk cId="978487569" sldId="256"/>
            <ac:spMk id="17" creationId="{4012B574-7B1F-46C2-B979-FCB83CA91990}"/>
          </ac:spMkLst>
        </pc:spChg>
        <pc:spChg chg="add mod">
          <ac:chgData name="Akshit Salian" userId="ce4d6c02628a7552" providerId="LiveId" clId="{671A3C9F-446E-4857-95DC-A5726B10F15A}" dt="2018-04-20T02:59:18.491" v="1629" actId="14100"/>
          <ac:spMkLst>
            <pc:docMk/>
            <pc:sldMk cId="978487569" sldId="256"/>
            <ac:spMk id="18" creationId="{2BB17AB9-9642-4447-9B24-C9FE88B66E49}"/>
          </ac:spMkLst>
        </pc:spChg>
        <pc:spChg chg="add mod">
          <ac:chgData name="Akshit Salian" userId="ce4d6c02628a7552" providerId="LiveId" clId="{671A3C9F-446E-4857-95DC-A5726B10F15A}" dt="2018-04-20T04:03:02.461" v="2175" actId="20577"/>
          <ac:spMkLst>
            <pc:docMk/>
            <pc:sldMk cId="978487569" sldId="256"/>
            <ac:spMk id="27" creationId="{AD5A9E00-2BE5-4DB4-855A-B9F72ED437A3}"/>
          </ac:spMkLst>
        </pc:spChg>
        <pc:spChg chg="add mod">
          <ac:chgData name="Akshit Salian" userId="ce4d6c02628a7552" providerId="LiveId" clId="{671A3C9F-446E-4857-95DC-A5726B10F15A}" dt="2018-04-20T02:18:53.812" v="1415" actId="207"/>
          <ac:spMkLst>
            <pc:docMk/>
            <pc:sldMk cId="978487569" sldId="256"/>
            <ac:spMk id="28" creationId="{D074E1EF-0FD7-437E-89CF-0074F39E567B}"/>
          </ac:spMkLst>
        </pc:spChg>
        <pc:spChg chg="add mod">
          <ac:chgData name="Akshit Salian" userId="ce4d6c02628a7552" providerId="LiveId" clId="{671A3C9F-446E-4857-95DC-A5726B10F15A}" dt="2018-04-20T02:21:17.197" v="1419" actId="207"/>
          <ac:spMkLst>
            <pc:docMk/>
            <pc:sldMk cId="978487569" sldId="256"/>
            <ac:spMk id="29" creationId="{171DE6BE-CA08-45E2-ADDA-B43F7CC5E026}"/>
          </ac:spMkLst>
        </pc:spChg>
        <pc:spChg chg="add del">
          <ac:chgData name="Akshit Salian" userId="ce4d6c02628a7552" providerId="LiveId" clId="{671A3C9F-446E-4857-95DC-A5726B10F15A}" dt="2018-04-20T02:50:39.746" v="1581"/>
          <ac:spMkLst>
            <pc:docMk/>
            <pc:sldMk cId="978487569" sldId="256"/>
            <ac:spMk id="32" creationId="{D1BD0C8C-8E91-4EA4-BFB3-BA17EE9A8AD2}"/>
          </ac:spMkLst>
        </pc:spChg>
        <pc:spChg chg="add mod">
          <ac:chgData name="Akshit Salian" userId="ce4d6c02628a7552" providerId="LiveId" clId="{671A3C9F-446E-4857-95DC-A5726B10F15A}" dt="2018-04-20T03:06:47.973" v="1695" actId="1076"/>
          <ac:spMkLst>
            <pc:docMk/>
            <pc:sldMk cId="978487569" sldId="256"/>
            <ac:spMk id="33" creationId="{33973775-C13A-4BB0-A165-BA91DA31561A}"/>
          </ac:spMkLst>
        </pc:spChg>
        <pc:spChg chg="add mod">
          <ac:chgData name="Akshit Salian" userId="ce4d6c02628a7552" providerId="LiveId" clId="{671A3C9F-446E-4857-95DC-A5726B10F15A}" dt="2018-04-20T03:10:17.017" v="1779" actId="121"/>
          <ac:spMkLst>
            <pc:docMk/>
            <pc:sldMk cId="978487569" sldId="256"/>
            <ac:spMk id="34" creationId="{11D24341-8E66-453E-8E42-2C91C826408A}"/>
          </ac:spMkLst>
        </pc:spChg>
        <pc:spChg chg="add mod">
          <ac:chgData name="Akshit Salian" userId="ce4d6c02628a7552" providerId="LiveId" clId="{671A3C9F-446E-4857-95DC-A5726B10F15A}" dt="2018-04-20T03:31:55.838" v="1917" actId="1076"/>
          <ac:spMkLst>
            <pc:docMk/>
            <pc:sldMk cId="978487569" sldId="256"/>
            <ac:spMk id="39" creationId="{2008169D-1133-41E6-AE65-1DE6B5C7F14D}"/>
          </ac:spMkLst>
        </pc:spChg>
        <pc:spChg chg="add mod">
          <ac:chgData name="Akshit Salian" userId="ce4d6c02628a7552" providerId="LiveId" clId="{671A3C9F-446E-4857-95DC-A5726B10F15A}" dt="2018-04-20T03:31:40.488" v="1914" actId="255"/>
          <ac:spMkLst>
            <pc:docMk/>
            <pc:sldMk cId="978487569" sldId="256"/>
            <ac:spMk id="40" creationId="{6F3E85B0-6B94-4450-B513-6161EE790639}"/>
          </ac:spMkLst>
        </pc:spChg>
        <pc:spChg chg="add del mod">
          <ac:chgData name="Akshit Salian" userId="ce4d6c02628a7552" providerId="LiveId" clId="{671A3C9F-446E-4857-95DC-A5726B10F15A}" dt="2018-04-20T03:47:51.557" v="2039" actId="478"/>
          <ac:spMkLst>
            <pc:docMk/>
            <pc:sldMk cId="978487569" sldId="256"/>
            <ac:spMk id="41" creationId="{9DC99433-4DFC-4BD1-A781-6EEDC245B8A7}"/>
          </ac:spMkLst>
        </pc:spChg>
        <pc:spChg chg="add mod">
          <ac:chgData name="Akshit Salian" userId="ce4d6c02628a7552" providerId="LiveId" clId="{671A3C9F-446E-4857-95DC-A5726B10F15A}" dt="2018-04-20T03:42:03.524" v="2038" actId="207"/>
          <ac:spMkLst>
            <pc:docMk/>
            <pc:sldMk cId="978487569" sldId="256"/>
            <ac:spMk id="42" creationId="{25ECC83E-18B8-460F-B59E-318493C1B9E2}"/>
          </ac:spMkLst>
        </pc:spChg>
        <pc:spChg chg="add mod">
          <ac:chgData name="Akshit Salian" userId="ce4d6c02628a7552" providerId="LiveId" clId="{671A3C9F-446E-4857-95DC-A5726B10F15A}" dt="2018-04-20T04:38:30.157" v="3207" actId="14100"/>
          <ac:spMkLst>
            <pc:docMk/>
            <pc:sldMk cId="978487569" sldId="256"/>
            <ac:spMk id="43" creationId="{406ECA10-4F64-444A-AADA-23A61E8BC33B}"/>
          </ac:spMkLst>
        </pc:spChg>
        <pc:spChg chg="add mod">
          <ac:chgData name="Akshit Salian" userId="ce4d6c02628a7552" providerId="LiveId" clId="{671A3C9F-446E-4857-95DC-A5726B10F15A}" dt="2018-04-20T04:38:49.820" v="3209" actId="1076"/>
          <ac:spMkLst>
            <pc:docMk/>
            <pc:sldMk cId="978487569" sldId="256"/>
            <ac:spMk id="48" creationId="{6277E8E2-053E-4FD8-B87D-8791C3DCF49F}"/>
          </ac:spMkLst>
        </pc:spChg>
        <pc:spChg chg="add mod">
          <ac:chgData name="Akshit Salian" userId="ce4d6c02628a7552" providerId="LiveId" clId="{671A3C9F-446E-4857-95DC-A5726B10F15A}" dt="2018-04-20T04:45:22.901" v="3382" actId="1076"/>
          <ac:spMkLst>
            <pc:docMk/>
            <pc:sldMk cId="978487569" sldId="256"/>
            <ac:spMk id="49" creationId="{16DEDC0B-4325-47FD-99CE-EBD0FBE6B23D}"/>
          </ac:spMkLst>
        </pc:spChg>
        <pc:spChg chg="add mod">
          <ac:chgData name="Akshit Salian" userId="ce4d6c02628a7552" providerId="LiveId" clId="{671A3C9F-446E-4857-95DC-A5726B10F15A}" dt="2018-04-20T04:37:22.242" v="3203" actId="255"/>
          <ac:spMkLst>
            <pc:docMk/>
            <pc:sldMk cId="978487569" sldId="256"/>
            <ac:spMk id="54" creationId="{34AA8DC6-841A-41C8-8781-D332E70CADE0}"/>
          </ac:spMkLst>
        </pc:spChg>
        <pc:spChg chg="add mod">
          <ac:chgData name="Akshit Salian" userId="ce4d6c02628a7552" providerId="LiveId" clId="{671A3C9F-446E-4857-95DC-A5726B10F15A}" dt="2018-04-20T04:38:25.402" v="3206" actId="1076"/>
          <ac:spMkLst>
            <pc:docMk/>
            <pc:sldMk cId="978487569" sldId="256"/>
            <ac:spMk id="55" creationId="{5C892626-3626-4D05-9EAD-5675F23CE644}"/>
          </ac:spMkLst>
        </pc:spChg>
        <pc:spChg chg="add mod">
          <ac:chgData name="Akshit Salian" userId="ce4d6c02628a7552" providerId="LiveId" clId="{671A3C9F-446E-4857-95DC-A5726B10F15A}" dt="2018-04-20T04:47:46.385" v="3406" actId="14100"/>
          <ac:spMkLst>
            <pc:docMk/>
            <pc:sldMk cId="978487569" sldId="256"/>
            <ac:spMk id="56" creationId="{108A54C1-90A4-4481-B9A3-8E34A99AC624}"/>
          </ac:spMkLst>
        </pc:spChg>
        <pc:spChg chg="add mod">
          <ac:chgData name="Akshit Salian" userId="ce4d6c02628a7552" providerId="LiveId" clId="{671A3C9F-446E-4857-95DC-A5726B10F15A}" dt="2018-04-20T04:47:54.611" v="3407" actId="14100"/>
          <ac:spMkLst>
            <pc:docMk/>
            <pc:sldMk cId="978487569" sldId="256"/>
            <ac:spMk id="57" creationId="{4A34D686-D573-4806-9F12-C53BA92F7E6D}"/>
          </ac:spMkLst>
        </pc:spChg>
        <pc:spChg chg="add mod">
          <ac:chgData name="Akshit Salian" userId="ce4d6c02628a7552" providerId="LiveId" clId="{671A3C9F-446E-4857-95DC-A5726B10F15A}" dt="2018-04-20T04:47:21.342" v="3404" actId="207"/>
          <ac:spMkLst>
            <pc:docMk/>
            <pc:sldMk cId="978487569" sldId="256"/>
            <ac:spMk id="64" creationId="{C8DC2B41-7386-4779-80B8-09E5E9662489}"/>
          </ac:spMkLst>
        </pc:spChg>
        <pc:spChg chg="add mod">
          <ac:chgData name="Akshit Salian" userId="ce4d6c02628a7552" providerId="LiveId" clId="{671A3C9F-446E-4857-95DC-A5726B10F15A}" dt="2018-04-20T04:57:31.888" v="3764" actId="20577"/>
          <ac:spMkLst>
            <pc:docMk/>
            <pc:sldMk cId="978487569" sldId="256"/>
            <ac:spMk id="65" creationId="{1A90653E-051F-41EA-9F7F-76050BBB68A7}"/>
          </ac:spMkLst>
        </pc:spChg>
        <pc:graphicFrameChg chg="add del mod">
          <ac:chgData name="Akshit Salian" userId="ce4d6c02628a7552" providerId="LiveId" clId="{671A3C9F-446E-4857-95DC-A5726B10F15A}" dt="2018-04-19T06:50:46.424" v="346" actId="478"/>
          <ac:graphicFrameMkLst>
            <pc:docMk/>
            <pc:sldMk cId="978487569" sldId="256"/>
            <ac:graphicFrameMk id="13" creationId="{6325D2CA-8E1F-47C0-90FC-750671A420CC}"/>
          </ac:graphicFrameMkLst>
        </pc:graphicFrameChg>
        <pc:graphicFrameChg chg="add del mod">
          <ac:chgData name="Akshit Salian" userId="ce4d6c02628a7552" providerId="LiveId" clId="{671A3C9F-446E-4857-95DC-A5726B10F15A}" dt="2018-04-20T01:31:38.126" v="1263" actId="478"/>
          <ac:graphicFrameMkLst>
            <pc:docMk/>
            <pc:sldMk cId="978487569" sldId="256"/>
            <ac:graphicFrameMk id="14" creationId="{E3A38D56-CED6-4B47-8204-7149BF7A90F8}"/>
          </ac:graphicFrameMkLst>
        </pc:graphicFrameChg>
        <pc:picChg chg="add del mod">
          <ac:chgData name="Akshit Salian" userId="ce4d6c02628a7552" providerId="LiveId" clId="{671A3C9F-446E-4857-95DC-A5726B10F15A}" dt="2018-04-20T02:36:07.925" v="1441" actId="478"/>
          <ac:picMkLst>
            <pc:docMk/>
            <pc:sldMk cId="978487569" sldId="256"/>
            <ac:picMk id="20" creationId="{853C5A56-977F-4E2A-A039-53B6A3AD385F}"/>
          </ac:picMkLst>
        </pc:picChg>
        <pc:picChg chg="add mod">
          <ac:chgData name="Akshit Salian" userId="ce4d6c02628a7552" providerId="LiveId" clId="{671A3C9F-446E-4857-95DC-A5726B10F15A}" dt="2018-04-20T01:33:20.766" v="1271" actId="14100"/>
          <ac:picMkLst>
            <pc:docMk/>
            <pc:sldMk cId="978487569" sldId="256"/>
            <ac:picMk id="22" creationId="{B70E1538-46CA-4143-B4F9-ABB8F3B34D84}"/>
          </ac:picMkLst>
        </pc:picChg>
        <pc:picChg chg="add mod">
          <ac:chgData name="Akshit Salian" userId="ce4d6c02628a7552" providerId="LiveId" clId="{671A3C9F-446E-4857-95DC-A5726B10F15A}" dt="2018-04-20T04:35:09.414" v="3189" actId="1076"/>
          <ac:picMkLst>
            <pc:docMk/>
            <pc:sldMk cId="978487569" sldId="256"/>
            <ac:picMk id="24" creationId="{6884B399-AABD-440D-95C6-086FE08C6881}"/>
          </ac:picMkLst>
        </pc:picChg>
        <pc:picChg chg="add del mod">
          <ac:chgData name="Akshit Salian" userId="ce4d6c02628a7552" providerId="LiveId" clId="{671A3C9F-446E-4857-95DC-A5726B10F15A}" dt="2018-04-20T04:28:52.977" v="3171" actId="478"/>
          <ac:picMkLst>
            <pc:docMk/>
            <pc:sldMk cId="978487569" sldId="256"/>
            <ac:picMk id="26" creationId="{E7CB3E91-F525-4721-ACA8-680573B7ADE3}"/>
          </ac:picMkLst>
        </pc:picChg>
        <pc:picChg chg="add del mod">
          <ac:chgData name="Akshit Salian" userId="ce4d6c02628a7552" providerId="LiveId" clId="{671A3C9F-446E-4857-95DC-A5726B10F15A}" dt="2018-04-20T04:30:32.360" v="3176" actId="478"/>
          <ac:picMkLst>
            <pc:docMk/>
            <pc:sldMk cId="978487569" sldId="256"/>
            <ac:picMk id="31" creationId="{A1790AA5-60A1-4CBC-97AA-231D9E4DE701}"/>
          </ac:picMkLst>
        </pc:picChg>
        <pc:picChg chg="add mod">
          <ac:chgData name="Akshit Salian" userId="ce4d6c02628a7552" providerId="LiveId" clId="{671A3C9F-446E-4857-95DC-A5726B10F15A}" dt="2018-04-20T03:22:53.275" v="1788" actId="14100"/>
          <ac:picMkLst>
            <pc:docMk/>
            <pc:sldMk cId="978487569" sldId="256"/>
            <ac:picMk id="36" creationId="{C1E2287C-5B0A-4DD0-A765-9665501E8EA2}"/>
          </ac:picMkLst>
        </pc:picChg>
        <pc:picChg chg="add mod">
          <ac:chgData name="Akshit Salian" userId="ce4d6c02628a7552" providerId="LiveId" clId="{671A3C9F-446E-4857-95DC-A5726B10F15A}" dt="2018-04-20T03:32:15.582" v="1918" actId="14100"/>
          <ac:picMkLst>
            <pc:docMk/>
            <pc:sldMk cId="978487569" sldId="256"/>
            <ac:picMk id="38" creationId="{582459EB-9214-4FF0-8416-03FED1A3ACC7}"/>
          </ac:picMkLst>
        </pc:picChg>
        <pc:picChg chg="add del mod">
          <ac:chgData name="Akshit Salian" userId="ce4d6c02628a7552" providerId="LiveId" clId="{671A3C9F-446E-4857-95DC-A5726B10F15A}" dt="2018-04-20T04:03:20.586" v="2176" actId="478"/>
          <ac:picMkLst>
            <pc:docMk/>
            <pc:sldMk cId="978487569" sldId="256"/>
            <ac:picMk id="45" creationId="{D7E25714-B3B1-43A3-A5B0-D62C676C658D}"/>
          </ac:picMkLst>
        </pc:picChg>
        <pc:picChg chg="add del mod">
          <ac:chgData name="Akshit Salian" userId="ce4d6c02628a7552" providerId="LiveId" clId="{671A3C9F-446E-4857-95DC-A5726B10F15A}" dt="2018-04-20T04:00:58.439" v="2145" actId="478"/>
          <ac:picMkLst>
            <pc:docMk/>
            <pc:sldMk cId="978487569" sldId="256"/>
            <ac:picMk id="47" creationId="{4080491D-A69D-4983-AA26-1B246F6B2255}"/>
          </ac:picMkLst>
        </pc:picChg>
        <pc:picChg chg="add mod">
          <ac:chgData name="Akshit Salian" userId="ce4d6c02628a7552" providerId="LiveId" clId="{671A3C9F-446E-4857-95DC-A5726B10F15A}" dt="2018-04-20T04:38:16.492" v="3205" actId="1076"/>
          <ac:picMkLst>
            <pc:docMk/>
            <pc:sldMk cId="978487569" sldId="256"/>
            <ac:picMk id="51" creationId="{D7505DAE-215B-43EE-81BB-44E8E9F179F3}"/>
          </ac:picMkLst>
        </pc:picChg>
        <pc:picChg chg="add mod">
          <ac:chgData name="Akshit Salian" userId="ce4d6c02628a7552" providerId="LiveId" clId="{671A3C9F-446E-4857-95DC-A5726B10F15A}" dt="2018-04-20T04:04:00.489" v="2180" actId="14100"/>
          <ac:picMkLst>
            <pc:docMk/>
            <pc:sldMk cId="978487569" sldId="256"/>
            <ac:picMk id="53" creationId="{F2C9DA7B-A877-4D2B-A0C4-56ED01505778}"/>
          </ac:picMkLst>
        </pc:picChg>
        <pc:picChg chg="add mod">
          <ac:chgData name="Akshit Salian" userId="ce4d6c02628a7552" providerId="LiveId" clId="{671A3C9F-446E-4857-95DC-A5726B10F15A}" dt="2018-04-20T04:33:35.298" v="3183" actId="14100"/>
          <ac:picMkLst>
            <pc:docMk/>
            <pc:sldMk cId="978487569" sldId="256"/>
            <ac:picMk id="59" creationId="{F38C6C0F-D082-459A-B79E-B8371D60073B}"/>
          </ac:picMkLst>
        </pc:picChg>
        <pc:picChg chg="add mod">
          <ac:chgData name="Akshit Salian" userId="ce4d6c02628a7552" providerId="LiveId" clId="{671A3C9F-446E-4857-95DC-A5726B10F15A}" dt="2018-04-20T04:36:41.479" v="3202" actId="1076"/>
          <ac:picMkLst>
            <pc:docMk/>
            <pc:sldMk cId="978487569" sldId="256"/>
            <ac:picMk id="61" creationId="{CB72733F-A426-46A0-9812-B470A73FDA39}"/>
          </ac:picMkLst>
        </pc:picChg>
        <pc:picChg chg="add mod">
          <ac:chgData name="Akshit Salian" userId="ce4d6c02628a7552" providerId="LiveId" clId="{671A3C9F-446E-4857-95DC-A5726B10F15A}" dt="2018-04-20T04:36:13.644" v="3200" actId="1076"/>
          <ac:picMkLst>
            <pc:docMk/>
            <pc:sldMk cId="978487569" sldId="256"/>
            <ac:picMk id="63" creationId="{11EAAF4E-AA2A-4197-B970-6AD65A96AC1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3591562"/>
            <a:ext cx="2487168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3657600" y="11526522"/>
            <a:ext cx="219456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6D518B-E13A-4870-934E-6EF2880B9B7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221449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D518B-E13A-4870-934E-6EF2880B9B7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184392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1168400"/>
            <a:ext cx="630936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11682" y="1168400"/>
            <a:ext cx="1856232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D518B-E13A-4870-934E-6EF2880B9B7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14846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D518B-E13A-4870-934E-6EF2880B9B7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396495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5471167"/>
            <a:ext cx="2523744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1996442" y="14686287"/>
            <a:ext cx="2523744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6D518B-E13A-4870-934E-6EF2880B9B71}"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318670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0" y="5842000"/>
            <a:ext cx="124358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813280" y="5842000"/>
            <a:ext cx="124358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D518B-E13A-4870-934E-6EF2880B9B71}"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122967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168405"/>
            <a:ext cx="2523744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15494" y="5379722"/>
            <a:ext cx="1237868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015494" y="8016240"/>
            <a:ext cx="1237868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813282" y="5379722"/>
            <a:ext cx="12439651"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4813282" y="8016240"/>
            <a:ext cx="12439651"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6D518B-E13A-4870-934E-6EF2880B9B71}"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187088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6D518B-E13A-4870-934E-6EF2880B9B71}"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343803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D518B-E13A-4870-934E-6EF2880B9B71}"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159001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463040"/>
            <a:ext cx="9437370"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2439651" y="3159765"/>
            <a:ext cx="1481328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5491" y="6583680"/>
            <a:ext cx="9437370"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DC6D518B-E13A-4870-934E-6EF2880B9B71}"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83509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463040"/>
            <a:ext cx="9437370"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39651" y="3159765"/>
            <a:ext cx="1481328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015491" y="6583680"/>
            <a:ext cx="9437370"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DC6D518B-E13A-4870-934E-6EF2880B9B71}"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3EC94-8E3A-4158-836B-19A3A55ADF24}" type="slidenum">
              <a:rPr lang="en-US" smtClean="0"/>
              <a:t>‹#›</a:t>
            </a:fld>
            <a:endParaRPr lang="en-US"/>
          </a:p>
        </p:txBody>
      </p:sp>
    </p:spTree>
    <p:extLst>
      <p:ext uri="{BB962C8B-B14F-4D97-AF65-F5344CB8AC3E}">
        <p14:creationId xmlns:p14="http://schemas.microsoft.com/office/powerpoint/2010/main" val="409603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168405"/>
            <a:ext cx="2523744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5842000"/>
            <a:ext cx="2523744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11680" y="20340325"/>
            <a:ext cx="658368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DC6D518B-E13A-4870-934E-6EF2880B9B71}" type="datetimeFigureOut">
              <a:rPr lang="en-US" smtClean="0"/>
              <a:t>4/19/2018</a:t>
            </a:fld>
            <a:endParaRPr lang="en-US"/>
          </a:p>
        </p:txBody>
      </p:sp>
      <p:sp>
        <p:nvSpPr>
          <p:cNvPr id="5" name="Footer Placeholder 4"/>
          <p:cNvSpPr>
            <a:spLocks noGrp="1"/>
          </p:cNvSpPr>
          <p:nvPr>
            <p:ph type="ftr" sz="quarter" idx="3"/>
          </p:nvPr>
        </p:nvSpPr>
        <p:spPr>
          <a:xfrm>
            <a:off x="9692640" y="20340325"/>
            <a:ext cx="987552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65440" y="20340325"/>
            <a:ext cx="658368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683EC94-8E3A-4158-836B-19A3A55ADF24}" type="slidenum">
              <a:rPr lang="en-US" smtClean="0"/>
              <a:t>‹#›</a:t>
            </a:fld>
            <a:endParaRPr lang="en-US"/>
          </a:p>
        </p:txBody>
      </p:sp>
    </p:spTree>
    <p:extLst>
      <p:ext uri="{BB962C8B-B14F-4D97-AF65-F5344CB8AC3E}">
        <p14:creationId xmlns:p14="http://schemas.microsoft.com/office/powerpoint/2010/main" val="3900223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FD62C9-B721-43F2-8728-12F3CEAFB516}"/>
              </a:ext>
            </a:extLst>
          </p:cNvPr>
          <p:cNvSpPr/>
          <p:nvPr/>
        </p:nvSpPr>
        <p:spPr>
          <a:xfrm>
            <a:off x="265471" y="155398"/>
            <a:ext cx="28700361" cy="19172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rPr>
              <a:t>Sales forecasting for large Grocery chains</a:t>
            </a:r>
          </a:p>
        </p:txBody>
      </p:sp>
      <p:sp>
        <p:nvSpPr>
          <p:cNvPr id="6" name="Rectangle 5">
            <a:extLst>
              <a:ext uri="{FF2B5EF4-FFF2-40B4-BE49-F238E27FC236}">
                <a16:creationId xmlns:a16="http://schemas.microsoft.com/office/drawing/2014/main" id="{B81FB8F8-A5D8-42B3-8F01-5FDC1D10D7B2}"/>
              </a:ext>
            </a:extLst>
          </p:cNvPr>
          <p:cNvSpPr/>
          <p:nvPr/>
        </p:nvSpPr>
        <p:spPr>
          <a:xfrm>
            <a:off x="294968" y="3200399"/>
            <a:ext cx="9807298" cy="4228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000" b="1" dirty="0">
                <a:solidFill>
                  <a:schemeClr val="accent1"/>
                </a:solidFill>
              </a:rPr>
              <a:t>Problem Statement</a:t>
            </a:r>
          </a:p>
          <a:p>
            <a:pPr fontAlgn="base"/>
            <a:r>
              <a:rPr lang="en-US" sz="2000" dirty="0">
                <a:solidFill>
                  <a:schemeClr val="tx1"/>
                </a:solidFill>
              </a:rPr>
              <a:t>Brick-and-mortar grocery stores are always in a sweet spot with purchasing and sales forecasting. Predict a little over, and grocers are stuck with overstocked, perishable goods. Guess a little under, and popular items quickly sell out, leaving money on the table and customers fuming.</a:t>
            </a:r>
          </a:p>
          <a:p>
            <a:pPr fontAlgn="base"/>
            <a:r>
              <a:rPr lang="en-US" sz="2000" dirty="0">
                <a:solidFill>
                  <a:schemeClr val="tx1"/>
                </a:solidFill>
              </a:rPr>
              <a:t>The problem becomes more complex as retailers add new locations with unique needs, new products, ever transitioning seasonal tastes, and unpredictable product marketing.</a:t>
            </a:r>
          </a:p>
          <a:p>
            <a:pPr fontAlgn="base"/>
            <a:r>
              <a:rPr lang="en-US" sz="2000" dirty="0">
                <a:solidFill>
                  <a:schemeClr val="tx1"/>
                </a:solidFill>
              </a:rPr>
              <a:t>Corporación Favorita, a large Ecuadorian-based grocery retailer, knows this all too well. They operate hundreds of supermarkets, with over 200,000 different products on their shelves.</a:t>
            </a:r>
          </a:p>
          <a:p>
            <a:pPr fontAlgn="base"/>
            <a:endParaRPr lang="en-US" sz="2000" dirty="0">
              <a:solidFill>
                <a:schemeClr val="tx1"/>
              </a:solidFill>
            </a:endParaRPr>
          </a:p>
          <a:p>
            <a:pPr fontAlgn="base"/>
            <a:r>
              <a:rPr lang="en-US" sz="2000" b="1" dirty="0">
                <a:solidFill>
                  <a:schemeClr val="accent1"/>
                </a:solidFill>
              </a:rPr>
              <a:t>Objectives</a:t>
            </a:r>
          </a:p>
          <a:p>
            <a:pPr marL="285750" indent="-285750" fontAlgn="base">
              <a:buFont typeface="Arial" panose="020B0604020202020204" pitchFamily="34" charset="0"/>
              <a:buChar char="•"/>
            </a:pPr>
            <a:r>
              <a:rPr lang="en-US" sz="2000" dirty="0">
                <a:solidFill>
                  <a:schemeClr val="tx1"/>
                </a:solidFill>
              </a:rPr>
              <a:t>Comparing various models in order to accurately predict the right model to predict sales.</a:t>
            </a:r>
          </a:p>
        </p:txBody>
      </p:sp>
      <p:sp>
        <p:nvSpPr>
          <p:cNvPr id="8" name="TextBox 7">
            <a:extLst>
              <a:ext uri="{FF2B5EF4-FFF2-40B4-BE49-F238E27FC236}">
                <a16:creationId xmlns:a16="http://schemas.microsoft.com/office/drawing/2014/main" id="{B244470F-07E0-42D2-A1F0-AC0AC8776451}"/>
              </a:ext>
            </a:extLst>
          </p:cNvPr>
          <p:cNvSpPr txBox="1"/>
          <p:nvPr/>
        </p:nvSpPr>
        <p:spPr>
          <a:xfrm>
            <a:off x="294967" y="2674687"/>
            <a:ext cx="9807298" cy="523220"/>
          </a:xfrm>
          <a:prstGeom prst="rect">
            <a:avLst/>
          </a:prstGeom>
          <a:solidFill>
            <a:schemeClr val="accent1">
              <a:lumMod val="40000"/>
              <a:lumOff val="60000"/>
            </a:schemeClr>
          </a:solidFill>
        </p:spPr>
        <p:txBody>
          <a:bodyPr wrap="square" rtlCol="0">
            <a:spAutoFit/>
          </a:bodyPr>
          <a:lstStyle/>
          <a:p>
            <a:pPr algn="ctr"/>
            <a:r>
              <a:rPr lang="en-US" sz="2800" dirty="0"/>
              <a:t>Problems and Objectives</a:t>
            </a:r>
          </a:p>
        </p:txBody>
      </p:sp>
      <p:sp>
        <p:nvSpPr>
          <p:cNvPr id="9" name="Rectangle 8">
            <a:extLst>
              <a:ext uri="{FF2B5EF4-FFF2-40B4-BE49-F238E27FC236}">
                <a16:creationId xmlns:a16="http://schemas.microsoft.com/office/drawing/2014/main" id="{CCB77505-75DF-4B95-B2EF-4C8DB8801FD8}"/>
              </a:ext>
            </a:extLst>
          </p:cNvPr>
          <p:cNvSpPr/>
          <p:nvPr/>
        </p:nvSpPr>
        <p:spPr>
          <a:xfrm>
            <a:off x="294968" y="8229600"/>
            <a:ext cx="9810324" cy="2333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The Data consists of thousands of items sold at different Favorita stores located in Ecuador. The training data includes dates, store and item information, whether that item was being promoted, as well as the unit sales</a:t>
            </a:r>
          </a:p>
          <a:p>
            <a:pPr marL="285750" indent="-285750">
              <a:buFont typeface="Arial" panose="020B0604020202020204" pitchFamily="34" charset="0"/>
              <a:buChar char="•"/>
            </a:pPr>
            <a:r>
              <a:rPr lang="en-US" sz="2000" dirty="0">
                <a:solidFill>
                  <a:schemeClr val="tx1"/>
                </a:solidFill>
              </a:rPr>
              <a:t>The total data consisted of </a:t>
            </a:r>
            <a:r>
              <a:rPr lang="en-US" sz="2000" dirty="0">
                <a:solidFill>
                  <a:schemeClr val="accent1"/>
                </a:solidFill>
              </a:rPr>
              <a:t>40 million rows </a:t>
            </a:r>
            <a:r>
              <a:rPr lang="en-US" sz="2000" dirty="0">
                <a:solidFill>
                  <a:schemeClr val="tx1"/>
                </a:solidFill>
              </a:rPr>
              <a:t>on which we performed exploratory data analysis and feature engineering to feed it into the respective models </a:t>
            </a:r>
          </a:p>
          <a:p>
            <a:pPr marL="285750" indent="-285750">
              <a:buFont typeface="Arial" panose="020B0604020202020204" pitchFamily="34" charset="0"/>
              <a:buChar char="•"/>
            </a:pPr>
            <a:r>
              <a:rPr lang="en-US" sz="2000" dirty="0">
                <a:solidFill>
                  <a:schemeClr val="tx1"/>
                </a:solidFill>
              </a:rPr>
              <a:t>An indexer was used to convert the categorical data into numeric data which was then used in </a:t>
            </a:r>
            <a:r>
              <a:rPr lang="en-US" sz="2000" dirty="0">
                <a:solidFill>
                  <a:schemeClr val="accent1"/>
                </a:solidFill>
              </a:rPr>
              <a:t>OneHotEncoder</a:t>
            </a:r>
          </a:p>
        </p:txBody>
      </p:sp>
      <p:sp>
        <p:nvSpPr>
          <p:cNvPr id="10" name="TextBox 9">
            <a:extLst>
              <a:ext uri="{FF2B5EF4-FFF2-40B4-BE49-F238E27FC236}">
                <a16:creationId xmlns:a16="http://schemas.microsoft.com/office/drawing/2014/main" id="{EB312A4D-0565-4702-A1D7-2D3B6C9C04E3}"/>
              </a:ext>
            </a:extLst>
          </p:cNvPr>
          <p:cNvSpPr txBox="1"/>
          <p:nvPr/>
        </p:nvSpPr>
        <p:spPr>
          <a:xfrm>
            <a:off x="291941" y="7677183"/>
            <a:ext cx="9810324" cy="523220"/>
          </a:xfrm>
          <a:prstGeom prst="rect">
            <a:avLst/>
          </a:prstGeom>
          <a:solidFill>
            <a:schemeClr val="accent1">
              <a:lumMod val="40000"/>
              <a:lumOff val="60000"/>
            </a:schemeClr>
          </a:solidFill>
        </p:spPr>
        <p:txBody>
          <a:bodyPr wrap="square" rtlCol="0">
            <a:spAutoFit/>
          </a:bodyPr>
          <a:lstStyle/>
          <a:p>
            <a:pPr algn="ctr"/>
            <a:r>
              <a:rPr lang="en-US" sz="2800" dirty="0"/>
              <a:t>Data Description and Processing</a:t>
            </a:r>
          </a:p>
        </p:txBody>
      </p:sp>
      <p:sp>
        <p:nvSpPr>
          <p:cNvPr id="11" name="Rectangle 10">
            <a:extLst>
              <a:ext uri="{FF2B5EF4-FFF2-40B4-BE49-F238E27FC236}">
                <a16:creationId xmlns:a16="http://schemas.microsoft.com/office/drawing/2014/main" id="{6601E8F0-50E5-495D-A008-6D4A8BB8671F}"/>
              </a:ext>
            </a:extLst>
          </p:cNvPr>
          <p:cNvSpPr/>
          <p:nvPr/>
        </p:nvSpPr>
        <p:spPr>
          <a:xfrm>
            <a:off x="294968" y="11887200"/>
            <a:ext cx="9810324" cy="9401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a:extLst>
              <a:ext uri="{FF2B5EF4-FFF2-40B4-BE49-F238E27FC236}">
                <a16:creationId xmlns:a16="http://schemas.microsoft.com/office/drawing/2014/main" id="{12097F1C-D5E4-4228-A8B9-6245AA60EA53}"/>
              </a:ext>
            </a:extLst>
          </p:cNvPr>
          <p:cNvSpPr txBox="1"/>
          <p:nvPr/>
        </p:nvSpPr>
        <p:spPr>
          <a:xfrm>
            <a:off x="265470" y="11399520"/>
            <a:ext cx="9864050" cy="523220"/>
          </a:xfrm>
          <a:prstGeom prst="rect">
            <a:avLst/>
          </a:prstGeom>
          <a:solidFill>
            <a:schemeClr val="accent1">
              <a:lumMod val="40000"/>
              <a:lumOff val="60000"/>
            </a:schemeClr>
          </a:solidFill>
        </p:spPr>
        <p:txBody>
          <a:bodyPr wrap="square" rtlCol="0">
            <a:spAutoFit/>
          </a:bodyPr>
          <a:lstStyle/>
          <a:p>
            <a:pPr algn="ctr"/>
            <a:r>
              <a:rPr lang="en-US" sz="2800" dirty="0"/>
              <a:t>Exploratory data analysis</a:t>
            </a:r>
          </a:p>
        </p:txBody>
      </p:sp>
      <p:sp>
        <p:nvSpPr>
          <p:cNvPr id="15" name="Rectangle 14">
            <a:extLst>
              <a:ext uri="{FF2B5EF4-FFF2-40B4-BE49-F238E27FC236}">
                <a16:creationId xmlns:a16="http://schemas.microsoft.com/office/drawing/2014/main" id="{2F21ECF3-6852-4CE8-8D70-6126FE89E156}"/>
              </a:ext>
            </a:extLst>
          </p:cNvPr>
          <p:cNvSpPr/>
          <p:nvPr/>
        </p:nvSpPr>
        <p:spPr>
          <a:xfrm>
            <a:off x="10530347" y="3200399"/>
            <a:ext cx="8489174" cy="4228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Model 1: Linear Regression using Store State, Item Family, Month, Day, Day of week, Cluster of stores, Type of store (Predicting sales for state)</a:t>
            </a:r>
          </a:p>
          <a:p>
            <a:endParaRPr lang="en-US" sz="2000" dirty="0">
              <a:solidFill>
                <a:schemeClr val="tx1"/>
              </a:solidFill>
            </a:endParaRPr>
          </a:p>
          <a:p>
            <a:r>
              <a:rPr lang="en-US" sz="2000" dirty="0">
                <a:solidFill>
                  <a:schemeClr val="tx1"/>
                </a:solidFill>
              </a:rPr>
              <a:t>Model 2: Random Forest Regressor  using Store State, Item Family, Month, Day, Day of week, Cluster of stores, Type of store (Predicting sales for state)</a:t>
            </a:r>
          </a:p>
          <a:p>
            <a:endParaRPr lang="en-US" sz="2000" dirty="0">
              <a:solidFill>
                <a:schemeClr val="tx1"/>
              </a:solidFill>
            </a:endParaRPr>
          </a:p>
          <a:p>
            <a:r>
              <a:rPr lang="en-US" sz="2000" dirty="0">
                <a:solidFill>
                  <a:schemeClr val="tx1"/>
                </a:solidFill>
              </a:rPr>
              <a:t>Model 3: Linear Regression using Store State, Item Family, Month, Day, Day of week, Cluster of stores, Type of store (Predicting sales for Store ID)</a:t>
            </a:r>
          </a:p>
          <a:p>
            <a:endParaRPr lang="en-US" sz="2000" dirty="0">
              <a:solidFill>
                <a:schemeClr val="tx1"/>
              </a:solidFill>
            </a:endParaRPr>
          </a:p>
          <a:p>
            <a:r>
              <a:rPr lang="en-US" sz="2000" dirty="0">
                <a:solidFill>
                  <a:schemeClr val="tx1"/>
                </a:solidFill>
              </a:rPr>
              <a:t>Model 4: Random Forest Regressor using Store State, Item Family, Month, Day, Day of week, Cluster of stores, Type of store (Predicting sales for Store ID)</a:t>
            </a:r>
          </a:p>
          <a:p>
            <a:pPr algn="ctr"/>
            <a:endParaRPr lang="en-US" dirty="0">
              <a:solidFill>
                <a:schemeClr val="tx1"/>
              </a:solidFill>
            </a:endParaRPr>
          </a:p>
        </p:txBody>
      </p:sp>
      <p:sp>
        <p:nvSpPr>
          <p:cNvPr id="16" name="TextBox 15">
            <a:extLst>
              <a:ext uri="{FF2B5EF4-FFF2-40B4-BE49-F238E27FC236}">
                <a16:creationId xmlns:a16="http://schemas.microsoft.com/office/drawing/2014/main" id="{FCAD78D2-F551-4925-B380-F51045AA2D77}"/>
              </a:ext>
            </a:extLst>
          </p:cNvPr>
          <p:cNvSpPr txBox="1"/>
          <p:nvPr/>
        </p:nvSpPr>
        <p:spPr>
          <a:xfrm>
            <a:off x="10530346" y="2696307"/>
            <a:ext cx="8507931" cy="523220"/>
          </a:xfrm>
          <a:prstGeom prst="rect">
            <a:avLst/>
          </a:prstGeom>
          <a:solidFill>
            <a:schemeClr val="accent1">
              <a:lumMod val="40000"/>
              <a:lumOff val="60000"/>
            </a:schemeClr>
          </a:solidFill>
        </p:spPr>
        <p:txBody>
          <a:bodyPr wrap="square" rtlCol="0">
            <a:spAutoFit/>
          </a:bodyPr>
          <a:lstStyle/>
          <a:p>
            <a:pPr algn="ctr"/>
            <a:r>
              <a:rPr lang="en-US" sz="2800" dirty="0"/>
              <a:t>Model Description</a:t>
            </a:r>
          </a:p>
        </p:txBody>
      </p:sp>
      <p:sp>
        <p:nvSpPr>
          <p:cNvPr id="17" name="Rectangle 16">
            <a:extLst>
              <a:ext uri="{FF2B5EF4-FFF2-40B4-BE49-F238E27FC236}">
                <a16:creationId xmlns:a16="http://schemas.microsoft.com/office/drawing/2014/main" id="{4012B574-7B1F-46C2-B979-FCB83CA91990}"/>
              </a:ext>
            </a:extLst>
          </p:cNvPr>
          <p:cNvSpPr/>
          <p:nvPr/>
        </p:nvSpPr>
        <p:spPr>
          <a:xfrm>
            <a:off x="10530346" y="8224540"/>
            <a:ext cx="3551415" cy="2314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solidFill>
              </a:rPr>
              <a:t>Data Partition</a:t>
            </a:r>
          </a:p>
          <a:p>
            <a:r>
              <a:rPr lang="en-US" sz="2000" dirty="0">
                <a:solidFill>
                  <a:schemeClr val="tx1"/>
                </a:solidFill>
              </a:rPr>
              <a:t>Training Data: 60% of total data</a:t>
            </a:r>
          </a:p>
          <a:p>
            <a:r>
              <a:rPr lang="en-US" sz="2000" dirty="0">
                <a:solidFill>
                  <a:schemeClr val="tx1"/>
                </a:solidFill>
              </a:rPr>
              <a:t>Validation Data: 30% of total data</a:t>
            </a:r>
          </a:p>
          <a:p>
            <a:r>
              <a:rPr lang="en-US" sz="2000" dirty="0">
                <a:solidFill>
                  <a:schemeClr val="tx1"/>
                </a:solidFill>
              </a:rPr>
              <a:t>Testing Data: 10% of total data</a:t>
            </a:r>
          </a:p>
          <a:p>
            <a:endParaRPr lang="en-US" sz="2000" dirty="0">
              <a:solidFill>
                <a:schemeClr val="tx1"/>
              </a:solidFill>
            </a:endParaRPr>
          </a:p>
          <a:p>
            <a:endParaRPr lang="en-US" sz="2000" dirty="0">
              <a:solidFill>
                <a:schemeClr val="tx1"/>
              </a:solidFill>
            </a:endParaRPr>
          </a:p>
        </p:txBody>
      </p:sp>
      <p:sp>
        <p:nvSpPr>
          <p:cNvPr id="18" name="TextBox 17">
            <a:extLst>
              <a:ext uri="{FF2B5EF4-FFF2-40B4-BE49-F238E27FC236}">
                <a16:creationId xmlns:a16="http://schemas.microsoft.com/office/drawing/2014/main" id="{2BB17AB9-9642-4447-9B24-C9FE88B66E49}"/>
              </a:ext>
            </a:extLst>
          </p:cNvPr>
          <p:cNvSpPr txBox="1"/>
          <p:nvPr/>
        </p:nvSpPr>
        <p:spPr>
          <a:xfrm>
            <a:off x="10530346" y="7701320"/>
            <a:ext cx="8507931" cy="523220"/>
          </a:xfrm>
          <a:prstGeom prst="rect">
            <a:avLst/>
          </a:prstGeom>
          <a:solidFill>
            <a:schemeClr val="accent1">
              <a:lumMod val="40000"/>
              <a:lumOff val="60000"/>
            </a:schemeClr>
          </a:solidFill>
        </p:spPr>
        <p:txBody>
          <a:bodyPr wrap="square" rtlCol="0">
            <a:spAutoFit/>
          </a:bodyPr>
          <a:lstStyle/>
          <a:p>
            <a:pPr algn="ctr"/>
            <a:r>
              <a:rPr lang="en-US" sz="2800" dirty="0"/>
              <a:t>Model Comparison Metrics</a:t>
            </a:r>
          </a:p>
        </p:txBody>
      </p:sp>
      <p:pic>
        <p:nvPicPr>
          <p:cNvPr id="22" name="Picture 21">
            <a:extLst>
              <a:ext uri="{FF2B5EF4-FFF2-40B4-BE49-F238E27FC236}">
                <a16:creationId xmlns:a16="http://schemas.microsoft.com/office/drawing/2014/main" id="{B70E1538-46CA-4143-B4F9-ABB8F3B34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899" y="11887200"/>
            <a:ext cx="4208394" cy="3429000"/>
          </a:xfrm>
          <a:prstGeom prst="rect">
            <a:avLst/>
          </a:prstGeom>
        </p:spPr>
      </p:pic>
      <p:pic>
        <p:nvPicPr>
          <p:cNvPr id="24" name="Picture 23">
            <a:extLst>
              <a:ext uri="{FF2B5EF4-FFF2-40B4-BE49-F238E27FC236}">
                <a16:creationId xmlns:a16="http://schemas.microsoft.com/office/drawing/2014/main" id="{6884B399-AABD-440D-95C6-086FE08C6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027" y="15335132"/>
            <a:ext cx="4700365" cy="3267463"/>
          </a:xfrm>
          <a:prstGeom prst="rect">
            <a:avLst/>
          </a:prstGeom>
        </p:spPr>
      </p:pic>
      <p:sp>
        <p:nvSpPr>
          <p:cNvPr id="27" name="Rectangle 26">
            <a:extLst>
              <a:ext uri="{FF2B5EF4-FFF2-40B4-BE49-F238E27FC236}">
                <a16:creationId xmlns:a16="http://schemas.microsoft.com/office/drawing/2014/main" id="{AD5A9E00-2BE5-4DB4-855A-B9F72ED437A3}"/>
              </a:ext>
            </a:extLst>
          </p:cNvPr>
          <p:cNvSpPr/>
          <p:nvPr/>
        </p:nvSpPr>
        <p:spPr>
          <a:xfrm>
            <a:off x="15179040" y="8224540"/>
            <a:ext cx="3840481" cy="2333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solidFill>
              </a:rPr>
              <a:t>Generalization Performance Measure</a:t>
            </a:r>
          </a:p>
          <a:p>
            <a:r>
              <a:rPr lang="en-US" sz="2000" dirty="0">
                <a:solidFill>
                  <a:schemeClr val="tx1"/>
                </a:solidFill>
              </a:rPr>
              <a:t>RMSE: 777     (Model 1)</a:t>
            </a:r>
          </a:p>
          <a:p>
            <a:r>
              <a:rPr lang="en-US" sz="2000" dirty="0">
                <a:solidFill>
                  <a:schemeClr val="tx1"/>
                </a:solidFill>
              </a:rPr>
              <a:t>RMSE: 1034   (Model 2) </a:t>
            </a:r>
          </a:p>
          <a:p>
            <a:r>
              <a:rPr lang="en-US" sz="2000" dirty="0">
                <a:solidFill>
                  <a:schemeClr val="tx1"/>
                </a:solidFill>
              </a:rPr>
              <a:t>RMSE</a:t>
            </a:r>
            <a:r>
              <a:rPr lang="en-US" sz="2000" dirty="0">
                <a:solidFill>
                  <a:schemeClr val="tx1"/>
                </a:solidFill>
                <a:sym typeface="Wingdings" panose="05000000000000000000" pitchFamily="2" charset="2"/>
              </a:rPr>
              <a:t>: 11558 (Model 3)</a:t>
            </a:r>
            <a:endParaRPr lang="en-US" sz="2000" dirty="0">
              <a:solidFill>
                <a:schemeClr val="tx1"/>
              </a:solidFill>
            </a:endParaRPr>
          </a:p>
          <a:p>
            <a:r>
              <a:rPr lang="en-US" sz="2000" dirty="0">
                <a:solidFill>
                  <a:schemeClr val="tx1"/>
                </a:solidFill>
              </a:rPr>
              <a:t>RMSE: 8825   (Model 4)</a:t>
            </a:r>
          </a:p>
          <a:p>
            <a:endParaRPr lang="en-US" sz="2000" dirty="0">
              <a:solidFill>
                <a:schemeClr val="tx1"/>
              </a:solidFill>
            </a:endParaRPr>
          </a:p>
        </p:txBody>
      </p:sp>
      <p:sp>
        <p:nvSpPr>
          <p:cNvPr id="28" name="Rectangle 27">
            <a:extLst>
              <a:ext uri="{FF2B5EF4-FFF2-40B4-BE49-F238E27FC236}">
                <a16:creationId xmlns:a16="http://schemas.microsoft.com/office/drawing/2014/main" id="{D074E1EF-0FD7-437E-89CF-0074F39E567B}"/>
              </a:ext>
            </a:extLst>
          </p:cNvPr>
          <p:cNvSpPr/>
          <p:nvPr/>
        </p:nvSpPr>
        <p:spPr>
          <a:xfrm>
            <a:off x="10530347" y="11887200"/>
            <a:ext cx="8489174" cy="9401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171DE6BE-CA08-45E2-ADDA-B43F7CC5E026}"/>
              </a:ext>
            </a:extLst>
          </p:cNvPr>
          <p:cNvSpPr/>
          <p:nvPr/>
        </p:nvSpPr>
        <p:spPr>
          <a:xfrm>
            <a:off x="294967" y="11887200"/>
            <a:ext cx="5572433" cy="3476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TextBox 32">
            <a:extLst>
              <a:ext uri="{FF2B5EF4-FFF2-40B4-BE49-F238E27FC236}">
                <a16:creationId xmlns:a16="http://schemas.microsoft.com/office/drawing/2014/main" id="{33973775-C13A-4BB0-A165-BA91DA31561A}"/>
              </a:ext>
            </a:extLst>
          </p:cNvPr>
          <p:cNvSpPr txBox="1"/>
          <p:nvPr/>
        </p:nvSpPr>
        <p:spPr>
          <a:xfrm>
            <a:off x="10530346" y="11363980"/>
            <a:ext cx="8484485" cy="523220"/>
          </a:xfrm>
          <a:prstGeom prst="rect">
            <a:avLst/>
          </a:prstGeom>
          <a:solidFill>
            <a:schemeClr val="accent1">
              <a:lumMod val="40000"/>
              <a:lumOff val="60000"/>
            </a:schemeClr>
          </a:solidFill>
        </p:spPr>
        <p:txBody>
          <a:bodyPr wrap="square" rtlCol="0">
            <a:spAutoFit/>
          </a:bodyPr>
          <a:lstStyle/>
          <a:p>
            <a:pPr algn="ctr"/>
            <a:r>
              <a:rPr lang="en-US" sz="2800" dirty="0"/>
              <a:t>Prediction Performance</a:t>
            </a:r>
          </a:p>
        </p:txBody>
      </p:sp>
      <p:sp>
        <p:nvSpPr>
          <p:cNvPr id="34" name="TextBox 33">
            <a:extLst>
              <a:ext uri="{FF2B5EF4-FFF2-40B4-BE49-F238E27FC236}">
                <a16:creationId xmlns:a16="http://schemas.microsoft.com/office/drawing/2014/main" id="{11D24341-8E66-453E-8E42-2C91C826408A}"/>
              </a:ext>
            </a:extLst>
          </p:cNvPr>
          <p:cNvSpPr txBox="1"/>
          <p:nvPr/>
        </p:nvSpPr>
        <p:spPr>
          <a:xfrm>
            <a:off x="23727508" y="155398"/>
            <a:ext cx="5238324" cy="2062103"/>
          </a:xfrm>
          <a:prstGeom prst="rect">
            <a:avLst/>
          </a:prstGeom>
          <a:noFill/>
        </p:spPr>
        <p:txBody>
          <a:bodyPr wrap="square" rtlCol="0">
            <a:spAutoFit/>
          </a:bodyPr>
          <a:lstStyle/>
          <a:p>
            <a:pPr algn="r"/>
            <a:r>
              <a:rPr lang="en-US" sz="3100" dirty="0"/>
              <a:t>Akshit Salian</a:t>
            </a:r>
          </a:p>
          <a:p>
            <a:pPr algn="r"/>
            <a:r>
              <a:rPr lang="en-US" sz="3100" dirty="0"/>
              <a:t>Bhaumik Doshi</a:t>
            </a:r>
          </a:p>
          <a:p>
            <a:pPr algn="r"/>
            <a:r>
              <a:rPr lang="en-US" sz="3100" dirty="0"/>
              <a:t>Palak Nyati</a:t>
            </a:r>
          </a:p>
          <a:p>
            <a:pPr algn="r"/>
            <a:r>
              <a:rPr lang="en-US" sz="3100" dirty="0"/>
              <a:t>Radhika Bhange</a:t>
            </a:r>
          </a:p>
        </p:txBody>
      </p:sp>
      <p:pic>
        <p:nvPicPr>
          <p:cNvPr id="36" name="Picture 35">
            <a:extLst>
              <a:ext uri="{FF2B5EF4-FFF2-40B4-BE49-F238E27FC236}">
                <a16:creationId xmlns:a16="http://schemas.microsoft.com/office/drawing/2014/main" id="{C1E2287C-5B0A-4DD0-A765-9665501E8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573" y="11922741"/>
            <a:ext cx="8460257" cy="3972580"/>
          </a:xfrm>
          <a:prstGeom prst="rect">
            <a:avLst/>
          </a:prstGeom>
        </p:spPr>
      </p:pic>
      <p:pic>
        <p:nvPicPr>
          <p:cNvPr id="38" name="Picture 37">
            <a:extLst>
              <a:ext uri="{FF2B5EF4-FFF2-40B4-BE49-F238E27FC236}">
                <a16:creationId xmlns:a16="http://schemas.microsoft.com/office/drawing/2014/main" id="{582459EB-9214-4FF0-8416-03FED1A3A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4573" y="16821388"/>
            <a:ext cx="8448143" cy="3847625"/>
          </a:xfrm>
          <a:prstGeom prst="rect">
            <a:avLst/>
          </a:prstGeom>
        </p:spPr>
      </p:pic>
      <p:sp>
        <p:nvSpPr>
          <p:cNvPr id="39" name="TextBox 38">
            <a:extLst>
              <a:ext uri="{FF2B5EF4-FFF2-40B4-BE49-F238E27FC236}">
                <a16:creationId xmlns:a16="http://schemas.microsoft.com/office/drawing/2014/main" id="{2008169D-1133-41E6-AE65-1DE6B5C7F14D}"/>
              </a:ext>
            </a:extLst>
          </p:cNvPr>
          <p:cNvSpPr txBox="1"/>
          <p:nvPr/>
        </p:nvSpPr>
        <p:spPr>
          <a:xfrm>
            <a:off x="10530346" y="15895321"/>
            <a:ext cx="8460257" cy="461665"/>
          </a:xfrm>
          <a:prstGeom prst="rect">
            <a:avLst/>
          </a:prstGeom>
          <a:noFill/>
        </p:spPr>
        <p:txBody>
          <a:bodyPr wrap="square" rtlCol="0">
            <a:spAutoFit/>
          </a:bodyPr>
          <a:lstStyle/>
          <a:p>
            <a:pPr algn="ctr"/>
            <a:r>
              <a:rPr lang="en-US" sz="2400" dirty="0"/>
              <a:t>Actual Sale Vs. Predicted Sale for the month of January</a:t>
            </a:r>
          </a:p>
        </p:txBody>
      </p:sp>
      <p:sp>
        <p:nvSpPr>
          <p:cNvPr id="40" name="TextBox 39">
            <a:extLst>
              <a:ext uri="{FF2B5EF4-FFF2-40B4-BE49-F238E27FC236}">
                <a16:creationId xmlns:a16="http://schemas.microsoft.com/office/drawing/2014/main" id="{6F3E85B0-6B94-4450-B513-6161EE790639}"/>
              </a:ext>
            </a:extLst>
          </p:cNvPr>
          <p:cNvSpPr txBox="1"/>
          <p:nvPr/>
        </p:nvSpPr>
        <p:spPr>
          <a:xfrm>
            <a:off x="10530345" y="20669013"/>
            <a:ext cx="8507931" cy="461665"/>
          </a:xfrm>
          <a:prstGeom prst="rect">
            <a:avLst/>
          </a:prstGeom>
          <a:noFill/>
        </p:spPr>
        <p:txBody>
          <a:bodyPr wrap="square" rtlCol="0">
            <a:spAutoFit/>
          </a:bodyPr>
          <a:lstStyle/>
          <a:p>
            <a:pPr algn="ctr"/>
            <a:r>
              <a:rPr lang="en-US" sz="2400" dirty="0"/>
              <a:t>Actual Sales Vs. Predicted Sales per item family</a:t>
            </a:r>
          </a:p>
        </p:txBody>
      </p:sp>
      <p:sp>
        <p:nvSpPr>
          <p:cNvPr id="42" name="TextBox 41">
            <a:extLst>
              <a:ext uri="{FF2B5EF4-FFF2-40B4-BE49-F238E27FC236}">
                <a16:creationId xmlns:a16="http://schemas.microsoft.com/office/drawing/2014/main" id="{25ECC83E-18B8-460F-B59E-318493C1B9E2}"/>
              </a:ext>
            </a:extLst>
          </p:cNvPr>
          <p:cNvSpPr txBox="1"/>
          <p:nvPr/>
        </p:nvSpPr>
        <p:spPr>
          <a:xfrm>
            <a:off x="19460304" y="2674687"/>
            <a:ext cx="9502501" cy="523220"/>
          </a:xfrm>
          <a:prstGeom prst="rect">
            <a:avLst/>
          </a:prstGeom>
          <a:solidFill>
            <a:schemeClr val="accent1">
              <a:lumMod val="40000"/>
              <a:lumOff val="60000"/>
            </a:schemeClr>
          </a:solidFill>
        </p:spPr>
        <p:txBody>
          <a:bodyPr wrap="square" rtlCol="0">
            <a:spAutoFit/>
          </a:bodyPr>
          <a:lstStyle/>
          <a:p>
            <a:pPr algn="ctr"/>
            <a:r>
              <a:rPr lang="en-US" sz="2800" dirty="0"/>
              <a:t>Prediction Inference</a:t>
            </a:r>
          </a:p>
        </p:txBody>
      </p:sp>
      <p:sp>
        <p:nvSpPr>
          <p:cNvPr id="43" name="Rectangle 42">
            <a:extLst>
              <a:ext uri="{FF2B5EF4-FFF2-40B4-BE49-F238E27FC236}">
                <a16:creationId xmlns:a16="http://schemas.microsoft.com/office/drawing/2014/main" id="{406ECA10-4F64-444A-AADA-23A61E8BC33B}"/>
              </a:ext>
            </a:extLst>
          </p:cNvPr>
          <p:cNvSpPr/>
          <p:nvPr/>
        </p:nvSpPr>
        <p:spPr>
          <a:xfrm>
            <a:off x="19460304" y="3219527"/>
            <a:ext cx="9502501" cy="1071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77E8E2-053E-4FD8-B87D-8791C3DCF49F}"/>
              </a:ext>
            </a:extLst>
          </p:cNvPr>
          <p:cNvSpPr/>
          <p:nvPr/>
        </p:nvSpPr>
        <p:spPr>
          <a:xfrm>
            <a:off x="19487556" y="14842152"/>
            <a:ext cx="9475247" cy="18521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Based on the RMSE values we came to the following conclusions</a:t>
            </a:r>
          </a:p>
          <a:p>
            <a:r>
              <a:rPr lang="en-US" sz="2000" dirty="0">
                <a:solidFill>
                  <a:schemeClr val="accent1"/>
                </a:solidFill>
              </a:rPr>
              <a:t>State wise modelling</a:t>
            </a:r>
            <a:r>
              <a:rPr lang="en-US" sz="2000" dirty="0">
                <a:solidFill>
                  <a:schemeClr val="tx1"/>
                </a:solidFill>
              </a:rPr>
              <a:t>: Linear Regression has a better value than Random Forest Regression</a:t>
            </a:r>
          </a:p>
          <a:p>
            <a:r>
              <a:rPr lang="en-US" sz="2000" dirty="0">
                <a:solidFill>
                  <a:schemeClr val="accent1"/>
                </a:solidFill>
              </a:rPr>
              <a:t>Store wise modelling</a:t>
            </a:r>
            <a:r>
              <a:rPr lang="en-US" sz="2000" dirty="0">
                <a:solidFill>
                  <a:schemeClr val="tx1"/>
                </a:solidFill>
              </a:rPr>
              <a:t>: Random Forest Regression has a better value Linear Regression</a:t>
            </a:r>
          </a:p>
        </p:txBody>
      </p:sp>
      <p:sp>
        <p:nvSpPr>
          <p:cNvPr id="49" name="TextBox 48">
            <a:extLst>
              <a:ext uri="{FF2B5EF4-FFF2-40B4-BE49-F238E27FC236}">
                <a16:creationId xmlns:a16="http://schemas.microsoft.com/office/drawing/2014/main" id="{16DEDC0B-4325-47FD-99CE-EBD0FBE6B23D}"/>
              </a:ext>
            </a:extLst>
          </p:cNvPr>
          <p:cNvSpPr txBox="1"/>
          <p:nvPr/>
        </p:nvSpPr>
        <p:spPr>
          <a:xfrm>
            <a:off x="19487556" y="14329083"/>
            <a:ext cx="9475247" cy="523220"/>
          </a:xfrm>
          <a:prstGeom prst="rect">
            <a:avLst/>
          </a:prstGeom>
          <a:solidFill>
            <a:schemeClr val="accent1">
              <a:lumMod val="40000"/>
              <a:lumOff val="60000"/>
            </a:schemeClr>
          </a:solidFill>
        </p:spPr>
        <p:txBody>
          <a:bodyPr wrap="square" rtlCol="0">
            <a:spAutoFit/>
          </a:bodyPr>
          <a:lstStyle/>
          <a:p>
            <a:pPr algn="ctr"/>
            <a:r>
              <a:rPr lang="en-US" sz="2800" dirty="0"/>
              <a:t>Conclusion</a:t>
            </a:r>
          </a:p>
        </p:txBody>
      </p:sp>
      <p:pic>
        <p:nvPicPr>
          <p:cNvPr id="51" name="Picture 50">
            <a:extLst>
              <a:ext uri="{FF2B5EF4-FFF2-40B4-BE49-F238E27FC236}">
                <a16:creationId xmlns:a16="http://schemas.microsoft.com/office/drawing/2014/main" id="{D7505DAE-215B-43EE-81BB-44E8E9F179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3287" y="8674951"/>
            <a:ext cx="9475247" cy="4790892"/>
          </a:xfrm>
          <a:prstGeom prst="rect">
            <a:avLst/>
          </a:prstGeom>
        </p:spPr>
      </p:pic>
      <p:pic>
        <p:nvPicPr>
          <p:cNvPr id="53" name="Picture 52">
            <a:extLst>
              <a:ext uri="{FF2B5EF4-FFF2-40B4-BE49-F238E27FC236}">
                <a16:creationId xmlns:a16="http://schemas.microsoft.com/office/drawing/2014/main" id="{F2C9DA7B-A877-4D2B-A0C4-56ED01505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87556" y="3238566"/>
            <a:ext cx="9475247" cy="4927088"/>
          </a:xfrm>
          <a:prstGeom prst="rect">
            <a:avLst/>
          </a:prstGeom>
        </p:spPr>
      </p:pic>
      <p:sp>
        <p:nvSpPr>
          <p:cNvPr id="54" name="TextBox 53">
            <a:extLst>
              <a:ext uri="{FF2B5EF4-FFF2-40B4-BE49-F238E27FC236}">
                <a16:creationId xmlns:a16="http://schemas.microsoft.com/office/drawing/2014/main" id="{34AA8DC6-841A-41C8-8781-D332E70CADE0}"/>
              </a:ext>
            </a:extLst>
          </p:cNvPr>
          <p:cNvSpPr txBox="1"/>
          <p:nvPr/>
        </p:nvSpPr>
        <p:spPr>
          <a:xfrm>
            <a:off x="19487556" y="8165654"/>
            <a:ext cx="9475247" cy="461665"/>
          </a:xfrm>
          <a:prstGeom prst="rect">
            <a:avLst/>
          </a:prstGeom>
          <a:noFill/>
        </p:spPr>
        <p:txBody>
          <a:bodyPr wrap="square" rtlCol="0">
            <a:spAutoFit/>
          </a:bodyPr>
          <a:lstStyle/>
          <a:p>
            <a:pPr algn="ctr"/>
            <a:r>
              <a:rPr lang="en-US" sz="2400" dirty="0"/>
              <a:t>RMSE of Model 1 and Model 2 based on </a:t>
            </a:r>
            <a:r>
              <a:rPr lang="en-US" sz="2400" dirty="0">
                <a:solidFill>
                  <a:schemeClr val="accent1"/>
                </a:solidFill>
              </a:rPr>
              <a:t>States</a:t>
            </a:r>
          </a:p>
        </p:txBody>
      </p:sp>
      <p:sp>
        <p:nvSpPr>
          <p:cNvPr id="55" name="TextBox 54">
            <a:extLst>
              <a:ext uri="{FF2B5EF4-FFF2-40B4-BE49-F238E27FC236}">
                <a16:creationId xmlns:a16="http://schemas.microsoft.com/office/drawing/2014/main" id="{5C892626-3626-4D05-9EAD-5675F23CE644}"/>
              </a:ext>
            </a:extLst>
          </p:cNvPr>
          <p:cNvSpPr txBox="1"/>
          <p:nvPr/>
        </p:nvSpPr>
        <p:spPr>
          <a:xfrm>
            <a:off x="19487556" y="13468072"/>
            <a:ext cx="9475247" cy="461665"/>
          </a:xfrm>
          <a:prstGeom prst="rect">
            <a:avLst/>
          </a:prstGeom>
          <a:noFill/>
        </p:spPr>
        <p:txBody>
          <a:bodyPr wrap="square" rtlCol="0">
            <a:spAutoFit/>
          </a:bodyPr>
          <a:lstStyle/>
          <a:p>
            <a:pPr algn="ctr"/>
            <a:r>
              <a:rPr lang="en-US" sz="2400" dirty="0"/>
              <a:t>RMSE of Model 3 and Model 4 based on </a:t>
            </a:r>
            <a:r>
              <a:rPr lang="en-US" sz="2400" dirty="0">
                <a:solidFill>
                  <a:schemeClr val="accent1"/>
                </a:solidFill>
              </a:rPr>
              <a:t>Stores</a:t>
            </a:r>
          </a:p>
        </p:txBody>
      </p:sp>
      <p:sp>
        <p:nvSpPr>
          <p:cNvPr id="56" name="Rectangle 55">
            <a:extLst>
              <a:ext uri="{FF2B5EF4-FFF2-40B4-BE49-F238E27FC236}">
                <a16:creationId xmlns:a16="http://schemas.microsoft.com/office/drawing/2014/main" id="{108A54C1-90A4-4481-B9A3-8E34A99AC624}"/>
              </a:ext>
            </a:extLst>
          </p:cNvPr>
          <p:cNvSpPr/>
          <p:nvPr/>
        </p:nvSpPr>
        <p:spPr>
          <a:xfrm>
            <a:off x="19487556" y="17734253"/>
            <a:ext cx="9475247" cy="1907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With more processing power, one will be able to process and predict sales for individual items.</a:t>
            </a:r>
          </a:p>
          <a:p>
            <a:pPr marL="285750" indent="-285750">
              <a:buFont typeface="Arial" panose="020B0604020202020204" pitchFamily="34" charset="0"/>
              <a:buChar char="•"/>
            </a:pPr>
            <a:r>
              <a:rPr lang="en-US" sz="2000" dirty="0">
                <a:solidFill>
                  <a:schemeClr val="tx1"/>
                </a:solidFill>
              </a:rPr>
              <a:t>Features like public holidays and festivals will help the models to predict holiday shopping behavior.</a:t>
            </a:r>
          </a:p>
          <a:p>
            <a:pPr marL="285750" indent="-285750">
              <a:buFont typeface="Arial" panose="020B0604020202020204" pitchFamily="34" charset="0"/>
              <a:buChar char="•"/>
            </a:pPr>
            <a:r>
              <a:rPr lang="en-US" sz="2000" dirty="0">
                <a:solidFill>
                  <a:schemeClr val="tx1"/>
                </a:solidFill>
              </a:rPr>
              <a:t>Adding number of features would maintain the learning capacity of our models thus resulting in better performance.</a:t>
            </a:r>
          </a:p>
        </p:txBody>
      </p:sp>
      <p:sp>
        <p:nvSpPr>
          <p:cNvPr id="57" name="TextBox 56">
            <a:extLst>
              <a:ext uri="{FF2B5EF4-FFF2-40B4-BE49-F238E27FC236}">
                <a16:creationId xmlns:a16="http://schemas.microsoft.com/office/drawing/2014/main" id="{4A34D686-D573-4806-9F12-C53BA92F7E6D}"/>
              </a:ext>
            </a:extLst>
          </p:cNvPr>
          <p:cNvSpPr txBox="1"/>
          <p:nvPr/>
        </p:nvSpPr>
        <p:spPr>
          <a:xfrm>
            <a:off x="19487557" y="17231335"/>
            <a:ext cx="9475246" cy="523220"/>
          </a:xfrm>
          <a:prstGeom prst="rect">
            <a:avLst/>
          </a:prstGeom>
          <a:solidFill>
            <a:schemeClr val="accent1">
              <a:lumMod val="40000"/>
              <a:lumOff val="60000"/>
            </a:schemeClr>
          </a:solidFill>
        </p:spPr>
        <p:txBody>
          <a:bodyPr wrap="square" rtlCol="0">
            <a:spAutoFit/>
          </a:bodyPr>
          <a:lstStyle/>
          <a:p>
            <a:pPr algn="ctr"/>
            <a:r>
              <a:rPr lang="en-US" sz="2800" dirty="0"/>
              <a:t>Future Scope</a:t>
            </a:r>
          </a:p>
        </p:txBody>
      </p:sp>
      <p:pic>
        <p:nvPicPr>
          <p:cNvPr id="59" name="Picture 58">
            <a:extLst>
              <a:ext uri="{FF2B5EF4-FFF2-40B4-BE49-F238E27FC236}">
                <a16:creationId xmlns:a16="http://schemas.microsoft.com/office/drawing/2014/main" id="{F38C6C0F-D082-459A-B79E-B8371D6007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524" y="11922739"/>
            <a:ext cx="5471392" cy="3413683"/>
          </a:xfrm>
          <a:prstGeom prst="rect">
            <a:avLst/>
          </a:prstGeom>
        </p:spPr>
      </p:pic>
      <p:pic>
        <p:nvPicPr>
          <p:cNvPr id="61" name="Picture 60">
            <a:extLst>
              <a:ext uri="{FF2B5EF4-FFF2-40B4-BE49-F238E27FC236}">
                <a16:creationId xmlns:a16="http://schemas.microsoft.com/office/drawing/2014/main" id="{CB72733F-A426-46A0-9812-B470A73FDA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497" y="15309444"/>
            <a:ext cx="5347962" cy="6025028"/>
          </a:xfrm>
          <a:prstGeom prst="rect">
            <a:avLst/>
          </a:prstGeom>
        </p:spPr>
      </p:pic>
      <p:pic>
        <p:nvPicPr>
          <p:cNvPr id="63" name="Picture 62">
            <a:extLst>
              <a:ext uri="{FF2B5EF4-FFF2-40B4-BE49-F238E27FC236}">
                <a16:creationId xmlns:a16="http://schemas.microsoft.com/office/drawing/2014/main" id="{11EAAF4E-AA2A-4197-B970-6AD65A96AC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91889" y="18402469"/>
            <a:ext cx="3098063" cy="2847103"/>
          </a:xfrm>
          <a:prstGeom prst="rect">
            <a:avLst/>
          </a:prstGeom>
        </p:spPr>
      </p:pic>
      <p:sp>
        <p:nvSpPr>
          <p:cNvPr id="64" name="TextBox 63">
            <a:extLst>
              <a:ext uri="{FF2B5EF4-FFF2-40B4-BE49-F238E27FC236}">
                <a16:creationId xmlns:a16="http://schemas.microsoft.com/office/drawing/2014/main" id="{C8DC2B41-7386-4779-80B8-09E5E9662489}"/>
              </a:ext>
            </a:extLst>
          </p:cNvPr>
          <p:cNvSpPr txBox="1"/>
          <p:nvPr/>
        </p:nvSpPr>
        <p:spPr>
          <a:xfrm>
            <a:off x="19487556" y="19966329"/>
            <a:ext cx="9490978" cy="523220"/>
          </a:xfrm>
          <a:prstGeom prst="rect">
            <a:avLst/>
          </a:prstGeom>
          <a:solidFill>
            <a:schemeClr val="accent1">
              <a:lumMod val="40000"/>
              <a:lumOff val="60000"/>
            </a:schemeClr>
          </a:solidFill>
        </p:spPr>
        <p:txBody>
          <a:bodyPr wrap="square" rtlCol="0">
            <a:spAutoFit/>
          </a:bodyPr>
          <a:lstStyle/>
          <a:p>
            <a:pPr algn="ctr"/>
            <a:r>
              <a:rPr lang="en-US" sz="2800" dirty="0"/>
              <a:t>Acknowledgement</a:t>
            </a:r>
          </a:p>
        </p:txBody>
      </p:sp>
      <p:sp>
        <p:nvSpPr>
          <p:cNvPr id="65" name="Rectangle 64">
            <a:extLst>
              <a:ext uri="{FF2B5EF4-FFF2-40B4-BE49-F238E27FC236}">
                <a16:creationId xmlns:a16="http://schemas.microsoft.com/office/drawing/2014/main" id="{1A90653E-051F-41EA-9F7F-76050BBB68A7}"/>
              </a:ext>
            </a:extLst>
          </p:cNvPr>
          <p:cNvSpPr/>
          <p:nvPr/>
        </p:nvSpPr>
        <p:spPr>
          <a:xfrm>
            <a:off x="19499079" y="20489549"/>
            <a:ext cx="9463724" cy="799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We would like to thank Prof. Daniel Acuna and Tong Zeng for guiding us and keeping us abreast with the latest knowledge </a:t>
            </a:r>
            <a:r>
              <a:rPr lang="en-US">
                <a:solidFill>
                  <a:schemeClr val="tx1"/>
                </a:solidFill>
              </a:rPr>
              <a:t>and technologies.</a:t>
            </a:r>
            <a:endParaRPr lang="en-US" dirty="0">
              <a:solidFill>
                <a:schemeClr val="tx1"/>
              </a:solidFill>
            </a:endParaRPr>
          </a:p>
        </p:txBody>
      </p:sp>
    </p:spTree>
    <p:extLst>
      <p:ext uri="{BB962C8B-B14F-4D97-AF65-F5344CB8AC3E}">
        <p14:creationId xmlns:p14="http://schemas.microsoft.com/office/powerpoint/2010/main" val="9784875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1388</TotalTime>
  <Words>595</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 Ramesh Salian</dc:creator>
  <cp:lastModifiedBy>Akshit Salian</cp:lastModifiedBy>
  <cp:revision>4</cp:revision>
  <dcterms:created xsi:type="dcterms:W3CDTF">2018-04-19T05:49:16Z</dcterms:created>
  <dcterms:modified xsi:type="dcterms:W3CDTF">2018-04-20T04:57:34Z</dcterms:modified>
</cp:coreProperties>
</file>