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3716000" cy="10058400"/>
  <p:notesSz cx="6858000" cy="9144000"/>
  <p:defaultTextStyle>
    <a:defPPr>
      <a:defRPr lang="en-US"/>
    </a:defPPr>
    <a:lvl1pPr marL="0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093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188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281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6375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5469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4562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3655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2750" algn="l" defTabSz="6790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168" y="-120"/>
      </p:cViewPr>
      <p:guideLst>
        <p:guide orient="horz" pos="316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32922-F082-7348-BD92-7B649A458C16}" type="datetimeFigureOut">
              <a:rPr lang="en-US" smtClean="0"/>
              <a:t>7/26/15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685800"/>
            <a:ext cx="467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785F-E62C-E343-B7B8-62BD62E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79093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58188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37281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16375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395469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4562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3655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2750" algn="l" defTabSz="679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F1F50-7B31-F549-B44A-B9A63D7F1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24627"/>
            <a:ext cx="1165860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699760"/>
            <a:ext cx="960120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3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91397"/>
            <a:ext cx="4629150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91397"/>
            <a:ext cx="13658850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6463454"/>
            <a:ext cx="11658600" cy="199771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4263181"/>
            <a:ext cx="11658600" cy="220027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09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1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2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63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54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45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3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27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41277"/>
            <a:ext cx="9144000" cy="97370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41277"/>
            <a:ext cx="9144000" cy="97370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2802"/>
            <a:ext cx="12344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51499"/>
            <a:ext cx="6060282" cy="9383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093" indent="0">
              <a:buNone/>
              <a:defRPr sz="3000" b="1"/>
            </a:lvl2pPr>
            <a:lvl3pPr marL="1358188" indent="0">
              <a:buNone/>
              <a:defRPr sz="2700" b="1"/>
            </a:lvl3pPr>
            <a:lvl4pPr marL="2037281" indent="0">
              <a:buNone/>
              <a:defRPr sz="2400" b="1"/>
            </a:lvl4pPr>
            <a:lvl5pPr marL="2716375" indent="0">
              <a:buNone/>
              <a:defRPr sz="2400" b="1"/>
            </a:lvl5pPr>
            <a:lvl6pPr marL="3395469" indent="0">
              <a:buNone/>
              <a:defRPr sz="2400" b="1"/>
            </a:lvl6pPr>
            <a:lvl7pPr marL="4074562" indent="0">
              <a:buNone/>
              <a:defRPr sz="2400" b="1"/>
            </a:lvl7pPr>
            <a:lvl8pPr marL="4753655" indent="0">
              <a:buNone/>
              <a:defRPr sz="2400" b="1"/>
            </a:lvl8pPr>
            <a:lvl9pPr marL="543275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89817"/>
            <a:ext cx="6060282" cy="579522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2251499"/>
            <a:ext cx="6062663" cy="9383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093" indent="0">
              <a:buNone/>
              <a:defRPr sz="3000" b="1"/>
            </a:lvl2pPr>
            <a:lvl3pPr marL="1358188" indent="0">
              <a:buNone/>
              <a:defRPr sz="2700" b="1"/>
            </a:lvl3pPr>
            <a:lvl4pPr marL="2037281" indent="0">
              <a:buNone/>
              <a:defRPr sz="2400" b="1"/>
            </a:lvl4pPr>
            <a:lvl5pPr marL="2716375" indent="0">
              <a:buNone/>
              <a:defRPr sz="2400" b="1"/>
            </a:lvl5pPr>
            <a:lvl6pPr marL="3395469" indent="0">
              <a:buNone/>
              <a:defRPr sz="2400" b="1"/>
            </a:lvl6pPr>
            <a:lvl7pPr marL="4074562" indent="0">
              <a:buNone/>
              <a:defRPr sz="2400" b="1"/>
            </a:lvl7pPr>
            <a:lvl8pPr marL="4753655" indent="0">
              <a:buNone/>
              <a:defRPr sz="2400" b="1"/>
            </a:lvl8pPr>
            <a:lvl9pPr marL="543275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3189817"/>
            <a:ext cx="6062663" cy="579522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400473"/>
            <a:ext cx="4512470" cy="170434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00475"/>
            <a:ext cx="7667625" cy="8584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2104815"/>
            <a:ext cx="4512470" cy="6880226"/>
          </a:xfrm>
        </p:spPr>
        <p:txBody>
          <a:bodyPr/>
          <a:lstStyle>
            <a:lvl1pPr marL="0" indent="0">
              <a:buNone/>
              <a:defRPr sz="2100"/>
            </a:lvl1pPr>
            <a:lvl2pPr marL="679093" indent="0">
              <a:buNone/>
              <a:defRPr sz="1800"/>
            </a:lvl2pPr>
            <a:lvl3pPr marL="1358188" indent="0">
              <a:buNone/>
              <a:defRPr sz="1500"/>
            </a:lvl3pPr>
            <a:lvl4pPr marL="2037281" indent="0">
              <a:buNone/>
              <a:defRPr sz="1300"/>
            </a:lvl4pPr>
            <a:lvl5pPr marL="2716375" indent="0">
              <a:buNone/>
              <a:defRPr sz="1300"/>
            </a:lvl5pPr>
            <a:lvl6pPr marL="3395469" indent="0">
              <a:buNone/>
              <a:defRPr sz="1300"/>
            </a:lvl6pPr>
            <a:lvl7pPr marL="4074562" indent="0">
              <a:buNone/>
              <a:defRPr sz="1300"/>
            </a:lvl7pPr>
            <a:lvl8pPr marL="4753655" indent="0">
              <a:buNone/>
              <a:defRPr sz="1300"/>
            </a:lvl8pPr>
            <a:lvl9pPr marL="543275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7040880"/>
            <a:ext cx="8229600" cy="83121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98737"/>
            <a:ext cx="8229600" cy="6035040"/>
          </a:xfrm>
        </p:spPr>
        <p:txBody>
          <a:bodyPr/>
          <a:lstStyle>
            <a:lvl1pPr marL="0" indent="0">
              <a:buNone/>
              <a:defRPr sz="4800"/>
            </a:lvl1pPr>
            <a:lvl2pPr marL="679093" indent="0">
              <a:buNone/>
              <a:defRPr sz="4200"/>
            </a:lvl2pPr>
            <a:lvl3pPr marL="1358188" indent="0">
              <a:buNone/>
              <a:defRPr sz="3600"/>
            </a:lvl3pPr>
            <a:lvl4pPr marL="2037281" indent="0">
              <a:buNone/>
              <a:defRPr sz="3000"/>
            </a:lvl4pPr>
            <a:lvl5pPr marL="2716375" indent="0">
              <a:buNone/>
              <a:defRPr sz="3000"/>
            </a:lvl5pPr>
            <a:lvl6pPr marL="3395469" indent="0">
              <a:buNone/>
              <a:defRPr sz="3000"/>
            </a:lvl6pPr>
            <a:lvl7pPr marL="4074562" indent="0">
              <a:buNone/>
              <a:defRPr sz="3000"/>
            </a:lvl7pPr>
            <a:lvl8pPr marL="4753655" indent="0">
              <a:buNone/>
              <a:defRPr sz="3000"/>
            </a:lvl8pPr>
            <a:lvl9pPr marL="543275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872096"/>
            <a:ext cx="8229600" cy="1180464"/>
          </a:xfrm>
        </p:spPr>
        <p:txBody>
          <a:bodyPr/>
          <a:lstStyle>
            <a:lvl1pPr marL="0" indent="0">
              <a:buNone/>
              <a:defRPr sz="2100"/>
            </a:lvl1pPr>
            <a:lvl2pPr marL="679093" indent="0">
              <a:buNone/>
              <a:defRPr sz="1800"/>
            </a:lvl2pPr>
            <a:lvl3pPr marL="1358188" indent="0">
              <a:buNone/>
              <a:defRPr sz="1500"/>
            </a:lvl3pPr>
            <a:lvl4pPr marL="2037281" indent="0">
              <a:buNone/>
              <a:defRPr sz="1300"/>
            </a:lvl4pPr>
            <a:lvl5pPr marL="2716375" indent="0">
              <a:buNone/>
              <a:defRPr sz="1300"/>
            </a:lvl5pPr>
            <a:lvl6pPr marL="3395469" indent="0">
              <a:buNone/>
              <a:defRPr sz="1300"/>
            </a:lvl6pPr>
            <a:lvl7pPr marL="4074562" indent="0">
              <a:buNone/>
              <a:defRPr sz="1300"/>
            </a:lvl7pPr>
            <a:lvl8pPr marL="4753655" indent="0">
              <a:buNone/>
              <a:defRPr sz="1300"/>
            </a:lvl8pPr>
            <a:lvl9pPr marL="543275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02802"/>
            <a:ext cx="12344400" cy="1676400"/>
          </a:xfrm>
          <a:prstGeom prst="rect">
            <a:avLst/>
          </a:prstGeom>
        </p:spPr>
        <p:txBody>
          <a:bodyPr vert="horz" lIns="135818" tIns="67908" rIns="135818" bIns="679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46964"/>
            <a:ext cx="12344400" cy="6638079"/>
          </a:xfrm>
          <a:prstGeom prst="rect">
            <a:avLst/>
          </a:prstGeom>
        </p:spPr>
        <p:txBody>
          <a:bodyPr vert="horz" lIns="135818" tIns="67908" rIns="135818" bIns="679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9322650"/>
            <a:ext cx="3200400" cy="535517"/>
          </a:xfrm>
          <a:prstGeom prst="rect">
            <a:avLst/>
          </a:prstGeom>
        </p:spPr>
        <p:txBody>
          <a:bodyPr vert="horz" lIns="135818" tIns="67908" rIns="135818" bIns="6790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ED1F-917D-7B48-9C07-97991A6EC29D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9322650"/>
            <a:ext cx="4343400" cy="535517"/>
          </a:xfrm>
          <a:prstGeom prst="rect">
            <a:avLst/>
          </a:prstGeom>
        </p:spPr>
        <p:txBody>
          <a:bodyPr vert="horz" lIns="135818" tIns="67908" rIns="135818" bIns="6790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9322650"/>
            <a:ext cx="3200400" cy="535517"/>
          </a:xfrm>
          <a:prstGeom prst="rect">
            <a:avLst/>
          </a:prstGeom>
        </p:spPr>
        <p:txBody>
          <a:bodyPr vert="horz" lIns="135818" tIns="67908" rIns="135818" bIns="6790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1F36-9E88-F342-A0FF-879BB88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093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320" indent="-509320" algn="l" defTabSz="67909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527" indent="-424435" algn="l" defTabSz="679093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733" indent="-339546" algn="l" defTabSz="67909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829" indent="-339546" algn="l" defTabSz="679093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921" indent="-339546" algn="l" defTabSz="679093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016" indent="-339546" algn="l" defTabSz="67909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4110" indent="-339546" algn="l" defTabSz="67909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3202" indent="-339546" algn="l" defTabSz="67909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2295" indent="-339546" algn="l" defTabSz="67909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093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188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281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375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5469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4562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3655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2750" algn="l" defTabSz="6790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2" y="299349"/>
            <a:ext cx="465194" cy="465194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1847406" y="3357560"/>
            <a:ext cx="59503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Expert </a:t>
            </a:r>
          </a:p>
          <a:p>
            <a:r>
              <a:rPr lang="en-US" sz="1200" dirty="0" smtClean="0"/>
              <a:t>Panel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3" idx="2"/>
            <a:endCxn id="239" idx="0"/>
          </p:cNvCxnSpPr>
          <p:nvPr/>
        </p:nvCxnSpPr>
        <p:spPr>
          <a:xfrm rot="16200000" flipH="1">
            <a:off x="2298087" y="1118471"/>
            <a:ext cx="731585" cy="10965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1" idx="2"/>
            <a:endCxn id="239" idx="0"/>
          </p:cNvCxnSpPr>
          <p:nvPr/>
        </p:nvCxnSpPr>
        <p:spPr>
          <a:xfrm rot="16200000" flipH="1">
            <a:off x="2847972" y="1668357"/>
            <a:ext cx="725024" cy="33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5" idx="2"/>
            <a:endCxn id="239" idx="0"/>
          </p:cNvCxnSpPr>
          <p:nvPr/>
        </p:nvCxnSpPr>
        <p:spPr>
          <a:xfrm rot="5400000">
            <a:off x="3460712" y="1052387"/>
            <a:ext cx="731587" cy="122870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39" idx="3"/>
            <a:endCxn id="245" idx="0"/>
          </p:cNvCxnSpPr>
          <p:nvPr/>
        </p:nvCxnSpPr>
        <p:spPr>
          <a:xfrm>
            <a:off x="3550478" y="2370863"/>
            <a:ext cx="1572631" cy="2299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45" idx="2"/>
            <a:endCxn id="214" idx="3"/>
          </p:cNvCxnSpPr>
          <p:nvPr/>
        </p:nvCxnSpPr>
        <p:spPr>
          <a:xfrm rot="5400000">
            <a:off x="4509584" y="2918059"/>
            <a:ext cx="252241" cy="97481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4" idx="2"/>
            <a:endCxn id="15" idx="0"/>
          </p:cNvCxnSpPr>
          <p:nvPr/>
        </p:nvCxnSpPr>
        <p:spPr>
          <a:xfrm rot="16200000" flipH="1">
            <a:off x="3140226" y="4403921"/>
            <a:ext cx="548541" cy="188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2" y="6393871"/>
            <a:ext cx="3098800" cy="2037461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636" y="4679132"/>
            <a:ext cx="1371600" cy="1371600"/>
          </a:xfrm>
          <a:prstGeom prst="rect">
            <a:avLst/>
          </a:prstGeom>
          <a:effectLst/>
        </p:spPr>
      </p:pic>
      <p:cxnSp>
        <p:nvCxnSpPr>
          <p:cNvPr id="16" name="Elbow Connector 15"/>
          <p:cNvCxnSpPr>
            <a:stCxn id="15" idx="2"/>
            <a:endCxn id="14" idx="0"/>
          </p:cNvCxnSpPr>
          <p:nvPr/>
        </p:nvCxnSpPr>
        <p:spPr>
          <a:xfrm rot="16200000" flipH="1">
            <a:off x="3640885" y="5825283"/>
            <a:ext cx="343139" cy="79403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4046" y="5155107"/>
            <a:ext cx="72267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Curation</a:t>
            </a:r>
          </a:p>
          <a:p>
            <a:r>
              <a:rPr lang="en-US" sz="1200" dirty="0" smtClean="0"/>
              <a:t>Process</a:t>
            </a:r>
            <a:endParaRPr lang="en-US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212182" y="3692040"/>
            <a:ext cx="1676629" cy="2335434"/>
            <a:chOff x="4477934" y="2381302"/>
            <a:chExt cx="1676629" cy="2335434"/>
          </a:xfrm>
          <a:effectLst/>
        </p:grpSpPr>
        <p:sp>
          <p:nvSpPr>
            <p:cNvPr id="20" name="TextBox 19"/>
            <p:cNvSpPr txBox="1"/>
            <p:nvPr/>
          </p:nvSpPr>
          <p:spPr>
            <a:xfrm>
              <a:off x="4477934" y="4439737"/>
              <a:ext cx="1664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Pre-existing Knowledge</a:t>
              </a:r>
              <a:endParaRPr lang="en-US" sz="12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2944" y="3466763"/>
              <a:ext cx="678579" cy="67857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3034" y="2595248"/>
              <a:ext cx="678579" cy="67857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19434" y="3244143"/>
              <a:ext cx="6733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9843" y="2570720"/>
              <a:ext cx="802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Literature</a:t>
              </a:r>
              <a:endParaRPr lang="en-US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08656" y="2381302"/>
              <a:ext cx="729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Function</a:t>
              </a:r>
              <a:endParaRPr lang="en-US" sz="12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9344" y="2788184"/>
              <a:ext cx="678579" cy="67857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477934" y="2381442"/>
              <a:ext cx="1676629" cy="199819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80148" y="3416723"/>
              <a:ext cx="549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0154" y="3643208"/>
              <a:ext cx="678579" cy="6785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2012621" y="49697"/>
            <a:ext cx="2726227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Hospitals, Universities, </a:t>
            </a:r>
            <a:r>
              <a:rPr lang="en-US" sz="1200" dirty="0" smtClean="0"/>
              <a:t>Federal Institutes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64742" y="6530666"/>
            <a:ext cx="633507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ClinVar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3902" y="1969298"/>
            <a:ext cx="95283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Research </a:t>
            </a:r>
          </a:p>
          <a:p>
            <a:r>
              <a:rPr lang="en-US" sz="1200" dirty="0" smtClean="0"/>
              <a:t>participant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repository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(e.g. </a:t>
            </a:r>
            <a:r>
              <a:rPr lang="en-US" sz="1200" dirty="0" err="1" smtClean="0"/>
              <a:t>dbGap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27857" y="7249485"/>
            <a:ext cx="114646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Clinical Genetic </a:t>
            </a:r>
            <a:endParaRPr lang="en-US" sz="1200" dirty="0" smtClean="0"/>
          </a:p>
          <a:p>
            <a:r>
              <a:rPr lang="en-US" sz="1200" dirty="0" smtClean="0"/>
              <a:t>Testing </a:t>
            </a:r>
            <a:r>
              <a:rPr lang="en-US" sz="1200" dirty="0" smtClean="0"/>
              <a:t>Labs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41791" y="163784"/>
            <a:ext cx="611869" cy="9127347"/>
            <a:chOff x="254049" y="310758"/>
            <a:chExt cx="611869" cy="8415472"/>
          </a:xfrm>
          <a:effectLst/>
        </p:grpSpPr>
        <p:cxnSp>
          <p:nvCxnSpPr>
            <p:cNvPr id="36" name="Straight Arrow Connector 35"/>
            <p:cNvCxnSpPr/>
            <p:nvPr/>
          </p:nvCxnSpPr>
          <p:spPr>
            <a:xfrm>
              <a:off x="835877" y="310758"/>
              <a:ext cx="0" cy="8415472"/>
            </a:xfrm>
            <a:prstGeom prst="straightConnector1">
              <a:avLst/>
            </a:prstGeom>
            <a:ln w="63500">
              <a:gradFill flip="none" rotWithShape="1">
                <a:gsLst>
                  <a:gs pos="0">
                    <a:schemeClr val="accent4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4049" y="1173422"/>
              <a:ext cx="582211" cy="25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10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3 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to 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4</a:t>
              </a:r>
              <a:endParaRPr lang="en-US" sz="1200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4049" y="27445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10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2 to 3</a:t>
              </a:r>
              <a:endParaRPr lang="en-US" sz="1200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3707" y="643557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r>
                <a:rPr lang="en-US" sz="1200" baseline="30000" dirty="0" smtClean="0"/>
                <a:t>2 to 3</a:t>
              </a:r>
              <a:endParaRPr lang="en-US" sz="1200" baseline="30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68192" y="1689636"/>
            <a:ext cx="27443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74730" y="2390314"/>
            <a:ext cx="26837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437114" y="4296492"/>
            <a:ext cx="27934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750714" y="5880813"/>
            <a:ext cx="259807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806" y="299349"/>
            <a:ext cx="465194" cy="465194"/>
          </a:xfrm>
          <a:prstGeom prst="rect">
            <a:avLst/>
          </a:prstGeom>
          <a:effectLst/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62" y="289605"/>
            <a:ext cx="465194" cy="465194"/>
          </a:xfrm>
          <a:prstGeom prst="rect">
            <a:avLst/>
          </a:prstGeom>
          <a:effectLst/>
        </p:spPr>
      </p:pic>
      <p:sp>
        <p:nvSpPr>
          <p:cNvPr id="49" name="TextBox 48"/>
          <p:cNvSpPr txBox="1"/>
          <p:nvPr/>
        </p:nvSpPr>
        <p:spPr>
          <a:xfrm>
            <a:off x="4511506" y="3235554"/>
            <a:ext cx="26672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01368" y="9387859"/>
            <a:ext cx="71335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Time </a:t>
            </a:r>
            <a:br>
              <a:rPr lang="en-US" sz="1200" dirty="0" smtClean="0"/>
            </a:br>
            <a:r>
              <a:rPr lang="en-US" sz="1200" dirty="0" smtClean="0"/>
              <a:t>(in days)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49814" y="4820474"/>
            <a:ext cx="582211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3 to 4</a:t>
            </a:r>
            <a:endParaRPr lang="en-US" sz="1200" baseline="300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070" y="768015"/>
            <a:ext cx="539496" cy="539496"/>
          </a:xfrm>
          <a:prstGeom prst="rect">
            <a:avLst/>
          </a:prstGeom>
          <a:effectLst/>
        </p:spPr>
      </p:pic>
      <p:cxnSp>
        <p:nvCxnSpPr>
          <p:cNvPr id="62" name="Elbow Connector 61"/>
          <p:cNvCxnSpPr>
            <a:stCxn id="45" idx="3"/>
            <a:endCxn id="61" idx="3"/>
          </p:cNvCxnSpPr>
          <p:nvPr/>
        </p:nvCxnSpPr>
        <p:spPr>
          <a:xfrm>
            <a:off x="3426000" y="531947"/>
            <a:ext cx="52567" cy="505817"/>
          </a:xfrm>
          <a:prstGeom prst="bentConnector3">
            <a:avLst>
              <a:gd name="adj1" fmla="val 534874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406" y="764544"/>
            <a:ext cx="536406" cy="536406"/>
          </a:xfrm>
          <a:prstGeom prst="rect">
            <a:avLst/>
          </a:prstGeom>
          <a:effectLst/>
        </p:spPr>
      </p:pic>
      <p:cxnSp>
        <p:nvCxnSpPr>
          <p:cNvPr id="64" name="Elbow Connector 63"/>
          <p:cNvCxnSpPr>
            <a:stCxn id="5" idx="3"/>
            <a:endCxn id="63" idx="3"/>
          </p:cNvCxnSpPr>
          <p:nvPr/>
        </p:nvCxnSpPr>
        <p:spPr>
          <a:xfrm>
            <a:off x="2349096" y="531948"/>
            <a:ext cx="34716" cy="500801"/>
          </a:xfrm>
          <a:prstGeom prst="bentConnector3">
            <a:avLst>
              <a:gd name="adj1" fmla="val 758486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0195" y="759620"/>
            <a:ext cx="541328" cy="541328"/>
          </a:xfrm>
          <a:prstGeom prst="rect">
            <a:avLst/>
          </a:prstGeom>
          <a:effectLst/>
        </p:spPr>
      </p:pic>
      <p:cxnSp>
        <p:nvCxnSpPr>
          <p:cNvPr id="66" name="Elbow Connector 65"/>
          <p:cNvCxnSpPr>
            <a:stCxn id="46" idx="3"/>
            <a:endCxn id="65" idx="3"/>
          </p:cNvCxnSpPr>
          <p:nvPr/>
        </p:nvCxnSpPr>
        <p:spPr>
          <a:xfrm>
            <a:off x="4623055" y="522202"/>
            <a:ext cx="88467" cy="508082"/>
          </a:xfrm>
          <a:prstGeom prst="bentConnector3">
            <a:avLst>
              <a:gd name="adj1" fmla="val 25150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3964" y="7586067"/>
            <a:ext cx="539496" cy="539496"/>
          </a:xfrm>
          <a:prstGeom prst="rect">
            <a:avLst/>
          </a:prstGeom>
          <a:effectLst/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804" y="8116803"/>
            <a:ext cx="539496" cy="539496"/>
          </a:xfrm>
          <a:prstGeom prst="rect">
            <a:avLst/>
          </a:prstGeom>
          <a:effectLst/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158" y="7776682"/>
            <a:ext cx="465194" cy="465194"/>
          </a:xfrm>
          <a:prstGeom prst="rect">
            <a:avLst/>
          </a:prstGeom>
          <a:effectLst/>
        </p:spPr>
      </p:pic>
      <p:cxnSp>
        <p:nvCxnSpPr>
          <p:cNvPr id="80" name="Elbow Connector 79"/>
          <p:cNvCxnSpPr>
            <a:stCxn id="79" idx="1"/>
            <a:endCxn id="74" idx="3"/>
          </p:cNvCxnSpPr>
          <p:nvPr/>
        </p:nvCxnSpPr>
        <p:spPr>
          <a:xfrm rot="10800000">
            <a:off x="6253460" y="7855815"/>
            <a:ext cx="335698" cy="153464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74" y="8444127"/>
            <a:ext cx="465194" cy="465194"/>
          </a:xfrm>
          <a:prstGeom prst="rect">
            <a:avLst/>
          </a:prstGeom>
          <a:effectLst/>
        </p:spPr>
      </p:pic>
      <p:cxnSp>
        <p:nvCxnSpPr>
          <p:cNvPr id="84" name="Elbow Connector 83"/>
          <p:cNvCxnSpPr>
            <a:stCxn id="83" idx="1"/>
            <a:endCxn id="75" idx="3"/>
          </p:cNvCxnSpPr>
          <p:nvPr/>
        </p:nvCxnSpPr>
        <p:spPr>
          <a:xfrm rot="10800000">
            <a:off x="5649300" y="8386552"/>
            <a:ext cx="241974" cy="29017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30" y="8722452"/>
            <a:ext cx="465194" cy="465194"/>
          </a:xfrm>
          <a:prstGeom prst="rect">
            <a:avLst/>
          </a:prstGeom>
          <a:effectLst/>
        </p:spPr>
      </p:pic>
      <p:cxnSp>
        <p:nvCxnSpPr>
          <p:cNvPr id="88" name="Elbow Connector 87"/>
          <p:cNvCxnSpPr>
            <a:stCxn id="87" idx="1"/>
            <a:endCxn id="369" idx="3"/>
          </p:cNvCxnSpPr>
          <p:nvPr/>
        </p:nvCxnSpPr>
        <p:spPr>
          <a:xfrm rot="10800000">
            <a:off x="4577028" y="8621017"/>
            <a:ext cx="211002" cy="334032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69" y="8721513"/>
            <a:ext cx="465194" cy="465194"/>
          </a:xfrm>
          <a:prstGeom prst="rect">
            <a:avLst/>
          </a:prstGeom>
          <a:effectLst/>
        </p:spPr>
      </p:pic>
      <p:cxnSp>
        <p:nvCxnSpPr>
          <p:cNvPr id="93" name="Elbow Connector 92"/>
          <p:cNvCxnSpPr>
            <a:stCxn id="92" idx="0"/>
            <a:endCxn id="368" idx="3"/>
          </p:cNvCxnSpPr>
          <p:nvPr/>
        </p:nvCxnSpPr>
        <p:spPr>
          <a:xfrm rot="16200000" flipV="1">
            <a:off x="3405318" y="8533864"/>
            <a:ext cx="269988" cy="105309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9" y="8324036"/>
            <a:ext cx="465194" cy="465194"/>
          </a:xfrm>
          <a:prstGeom prst="rect">
            <a:avLst/>
          </a:prstGeom>
          <a:effectLst/>
        </p:spPr>
      </p:pic>
      <p:cxnSp>
        <p:nvCxnSpPr>
          <p:cNvPr id="99" name="Elbow Connector 98"/>
          <p:cNvCxnSpPr>
            <a:stCxn id="98" idx="1"/>
            <a:endCxn id="366" idx="1"/>
          </p:cNvCxnSpPr>
          <p:nvPr/>
        </p:nvCxnSpPr>
        <p:spPr>
          <a:xfrm rot="10800000">
            <a:off x="2215383" y="7979353"/>
            <a:ext cx="89346" cy="577280"/>
          </a:xfrm>
          <a:prstGeom prst="bentConnector3">
            <a:avLst>
              <a:gd name="adj1" fmla="val 355859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83" idx="2"/>
            <a:endCxn id="128" idx="0"/>
          </p:cNvCxnSpPr>
          <p:nvPr/>
        </p:nvCxnSpPr>
        <p:spPr>
          <a:xfrm rot="5400000" flipH="1" flipV="1">
            <a:off x="3465164" y="4095560"/>
            <a:ext cx="7472468" cy="2155054"/>
          </a:xfrm>
          <a:prstGeom prst="bentConnector4">
            <a:avLst>
              <a:gd name="adj1" fmla="val -6858"/>
              <a:gd name="adj2" fmla="val 6458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79" idx="2"/>
            <a:endCxn id="388" idx="0"/>
          </p:cNvCxnSpPr>
          <p:nvPr/>
        </p:nvCxnSpPr>
        <p:spPr>
          <a:xfrm rot="5400000" flipH="1" flipV="1">
            <a:off x="5525353" y="1806748"/>
            <a:ext cx="7731529" cy="5138727"/>
          </a:xfrm>
          <a:prstGeom prst="bentConnector5">
            <a:avLst>
              <a:gd name="adj1" fmla="val -2957"/>
              <a:gd name="adj2" fmla="val 13415"/>
              <a:gd name="adj3" fmla="val 102957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" name="Picture 2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2067" y="3173539"/>
            <a:ext cx="1469484" cy="1198013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91819" y="3164836"/>
            <a:ext cx="1469484" cy="1198013"/>
          </a:xfrm>
          <a:prstGeom prst="rect">
            <a:avLst/>
          </a:prstGeom>
        </p:spPr>
      </p:pic>
      <p:cxnSp>
        <p:nvCxnSpPr>
          <p:cNvPr id="207" name="Elbow Connector 206"/>
          <p:cNvCxnSpPr>
            <a:stCxn id="127" idx="2"/>
            <a:endCxn id="205" idx="0"/>
          </p:cNvCxnSpPr>
          <p:nvPr/>
        </p:nvCxnSpPr>
        <p:spPr>
          <a:xfrm rot="16200000" flipH="1">
            <a:off x="9421427" y="2768157"/>
            <a:ext cx="810506" cy="25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332" idx="2"/>
            <a:endCxn id="206" idx="0"/>
          </p:cNvCxnSpPr>
          <p:nvPr/>
        </p:nvCxnSpPr>
        <p:spPr>
          <a:xfrm rot="5400000">
            <a:off x="12030024" y="2764551"/>
            <a:ext cx="796823" cy="37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8814" y="2932578"/>
            <a:ext cx="1469484" cy="1198013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0655708" y="3668937"/>
            <a:ext cx="91563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Lab-specific</a:t>
            </a:r>
            <a:br>
              <a:rPr lang="en-US" sz="1200" dirty="0" smtClean="0"/>
            </a:br>
            <a:r>
              <a:rPr lang="en-US" sz="1200" dirty="0" smtClean="0"/>
              <a:t>curation </a:t>
            </a:r>
          </a:p>
          <a:p>
            <a:pPr algn="ctr"/>
            <a:r>
              <a:rPr lang="en-US" sz="1200" dirty="0"/>
              <a:t>t</a:t>
            </a:r>
            <a:r>
              <a:rPr lang="en-US" sz="1200" dirty="0" smtClean="0"/>
              <a:t>eams</a:t>
            </a:r>
            <a:endParaRPr lang="en-US" sz="1200" dirty="0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6814" y="4807354"/>
            <a:ext cx="1371600" cy="13716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60146" y="5931212"/>
            <a:ext cx="1717589" cy="1371600"/>
          </a:xfrm>
          <a:prstGeom prst="rect">
            <a:avLst/>
          </a:prstGeom>
        </p:spPr>
      </p:pic>
      <p:cxnSp>
        <p:nvCxnSpPr>
          <p:cNvPr id="225" name="Elbow Connector 224"/>
          <p:cNvCxnSpPr>
            <a:stCxn id="205" idx="2"/>
            <a:endCxn id="219" idx="0"/>
          </p:cNvCxnSpPr>
          <p:nvPr/>
        </p:nvCxnSpPr>
        <p:spPr>
          <a:xfrm rot="5400000">
            <a:off x="9606811" y="4587356"/>
            <a:ext cx="435802" cy="419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06" idx="2"/>
            <a:endCxn id="220" idx="0"/>
          </p:cNvCxnSpPr>
          <p:nvPr/>
        </p:nvCxnSpPr>
        <p:spPr>
          <a:xfrm rot="5400000">
            <a:off x="11638570" y="5143220"/>
            <a:ext cx="1568363" cy="76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0666988" y="5804217"/>
            <a:ext cx="91563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Lab-specific</a:t>
            </a:r>
            <a:br>
              <a:rPr lang="en-US" sz="1200" dirty="0" smtClean="0"/>
            </a:br>
            <a:r>
              <a:rPr lang="en-US" sz="1200" dirty="0" smtClean="0"/>
              <a:t>curation </a:t>
            </a:r>
          </a:p>
          <a:p>
            <a:pPr algn="ctr"/>
            <a:r>
              <a:rPr lang="en-US" sz="1200" dirty="0" smtClean="0"/>
              <a:t>processes</a:t>
            </a:r>
            <a:endParaRPr lang="en-US" sz="1200" dirty="0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3822" y="2032535"/>
            <a:ext cx="676656" cy="676656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819" y="2600765"/>
            <a:ext cx="678579" cy="678579"/>
          </a:xfrm>
          <a:prstGeom prst="rect">
            <a:avLst/>
          </a:prstGeom>
        </p:spPr>
      </p:pic>
      <p:cxnSp>
        <p:nvCxnSpPr>
          <p:cNvPr id="250" name="Elbow Connector 249"/>
          <p:cNvCxnSpPr>
            <a:stCxn id="27" idx="1"/>
            <a:endCxn id="15" idx="3"/>
          </p:cNvCxnSpPr>
          <p:nvPr/>
        </p:nvCxnSpPr>
        <p:spPr>
          <a:xfrm rot="10800000" flipV="1">
            <a:off x="4101236" y="4691276"/>
            <a:ext cx="1110946" cy="67365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7" idx="3"/>
            <a:endCxn id="219" idx="1"/>
          </p:cNvCxnSpPr>
          <p:nvPr/>
        </p:nvCxnSpPr>
        <p:spPr>
          <a:xfrm>
            <a:off x="6888811" y="4691276"/>
            <a:ext cx="2248003" cy="8018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7" idx="3"/>
            <a:endCxn id="220" idx="1"/>
          </p:cNvCxnSpPr>
          <p:nvPr/>
        </p:nvCxnSpPr>
        <p:spPr>
          <a:xfrm>
            <a:off x="6888811" y="4691276"/>
            <a:ext cx="4671335" cy="1925736"/>
          </a:xfrm>
          <a:prstGeom prst="bentConnector3">
            <a:avLst>
              <a:gd name="adj1" fmla="val 79426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19" idx="2"/>
            <a:endCxn id="360" idx="0"/>
          </p:cNvCxnSpPr>
          <p:nvPr/>
        </p:nvCxnSpPr>
        <p:spPr>
          <a:xfrm rot="5400000">
            <a:off x="8972304" y="7028426"/>
            <a:ext cx="1699783" cy="83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220" idx="2"/>
            <a:endCxn id="362" idx="0"/>
          </p:cNvCxnSpPr>
          <p:nvPr/>
        </p:nvCxnSpPr>
        <p:spPr>
          <a:xfrm rot="16200000" flipH="1">
            <a:off x="12151452" y="7570300"/>
            <a:ext cx="534997" cy="1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621694" y="7941539"/>
            <a:ext cx="10701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Lab-specific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nterpretation</a:t>
            </a:r>
          </a:p>
          <a:p>
            <a:pPr algn="ctr"/>
            <a:r>
              <a:rPr lang="en-US" sz="1200" dirty="0"/>
              <a:t>r</a:t>
            </a:r>
            <a:r>
              <a:rPr lang="en-US" sz="1200" dirty="0" smtClean="0"/>
              <a:t>epositorie</a:t>
            </a:r>
            <a:r>
              <a:rPr lang="en-US" sz="1200" dirty="0" smtClean="0"/>
              <a:t>s</a:t>
            </a:r>
            <a:endParaRPr lang="en-US" sz="1200" dirty="0"/>
          </a:p>
        </p:txBody>
      </p:sp>
      <p:cxnSp>
        <p:nvCxnSpPr>
          <p:cNvPr id="277" name="Elbow Connector 276"/>
          <p:cNvCxnSpPr>
            <a:stCxn id="87" idx="2"/>
            <a:endCxn id="5" idx="1"/>
          </p:cNvCxnSpPr>
          <p:nvPr/>
        </p:nvCxnSpPr>
        <p:spPr>
          <a:xfrm rot="5400000" flipH="1">
            <a:off x="-875585" y="3291434"/>
            <a:ext cx="8655700" cy="3136725"/>
          </a:xfrm>
          <a:prstGeom prst="bentConnector4">
            <a:avLst>
              <a:gd name="adj1" fmla="val -2641"/>
              <a:gd name="adj2" fmla="val 107288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92" idx="2"/>
            <a:endCxn id="5" idx="1"/>
          </p:cNvCxnSpPr>
          <p:nvPr/>
        </p:nvCxnSpPr>
        <p:spPr>
          <a:xfrm rot="5400000" flipH="1">
            <a:off x="-1588947" y="4004795"/>
            <a:ext cx="8654761" cy="1709064"/>
          </a:xfrm>
          <a:prstGeom prst="bentConnector4">
            <a:avLst>
              <a:gd name="adj1" fmla="val -2641"/>
              <a:gd name="adj2" fmla="val 113376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98" idx="2"/>
            <a:endCxn id="5" idx="1"/>
          </p:cNvCxnSpPr>
          <p:nvPr/>
        </p:nvCxnSpPr>
        <p:spPr>
          <a:xfrm rot="5400000" flipH="1">
            <a:off x="-1918028" y="4333876"/>
            <a:ext cx="8257284" cy="653424"/>
          </a:xfrm>
          <a:prstGeom prst="bentConnector4">
            <a:avLst>
              <a:gd name="adj1" fmla="val -2768"/>
              <a:gd name="adj2" fmla="val 134985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7210384" y="9128760"/>
            <a:ext cx="281748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12219889" y="4048491"/>
            <a:ext cx="280546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12177248" y="4986036"/>
            <a:ext cx="223439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</a:t>
            </a:r>
            <a:endParaRPr lang="en-US" sz="1200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4899073" y="216658"/>
            <a:ext cx="1986587" cy="1780052"/>
            <a:chOff x="5247728" y="315118"/>
            <a:chExt cx="1986587" cy="1780052"/>
          </a:xfrm>
        </p:grpSpPr>
        <p:cxnSp>
          <p:nvCxnSpPr>
            <p:cNvPr id="310" name="Straight Connector 309"/>
            <p:cNvCxnSpPr/>
            <p:nvPr/>
          </p:nvCxnSpPr>
          <p:spPr>
            <a:xfrm flipV="1">
              <a:off x="5575316" y="315118"/>
              <a:ext cx="1605" cy="14869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5575316" y="1788096"/>
              <a:ext cx="1595093" cy="66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reeform 311"/>
            <p:cNvSpPr/>
            <p:nvPr/>
          </p:nvSpPr>
          <p:spPr>
            <a:xfrm>
              <a:off x="5576923" y="1020189"/>
              <a:ext cx="779130" cy="792348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388833" y="1818171"/>
              <a:ext cx="81304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samples</a:t>
              </a:r>
              <a:endParaRPr lang="en-US" sz="1200" dirty="0"/>
            </a:p>
          </p:txBody>
        </p:sp>
        <p:sp>
          <p:nvSpPr>
            <p:cNvPr id="314" name="TextBox 313"/>
            <p:cNvSpPr txBox="1"/>
            <p:nvPr/>
          </p:nvSpPr>
          <p:spPr>
            <a:xfrm rot="16200000">
              <a:off x="4986118" y="1314351"/>
              <a:ext cx="800219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variants</a:t>
              </a:r>
              <a:endParaRPr lang="en-US" sz="1200" dirty="0"/>
            </a:p>
          </p:txBody>
        </p:sp>
        <p:cxnSp>
          <p:nvCxnSpPr>
            <p:cNvPr id="315" name="Straight Connector 314"/>
            <p:cNvCxnSpPr>
              <a:stCxn id="312" idx="3"/>
            </p:cNvCxnSpPr>
            <p:nvPr/>
          </p:nvCxnSpPr>
          <p:spPr>
            <a:xfrm flipH="1">
              <a:off x="5575316" y="1020189"/>
              <a:ext cx="780737" cy="147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12" idx="3"/>
            </p:cNvCxnSpPr>
            <p:nvPr/>
          </p:nvCxnSpPr>
          <p:spPr>
            <a:xfrm>
              <a:off x="6356053" y="1020189"/>
              <a:ext cx="0" cy="75694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5617534" y="552060"/>
              <a:ext cx="78903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</a:t>
              </a:r>
              <a:r>
                <a:rPr lang="en-US" sz="1200" dirty="0" smtClean="0"/>
                <a:t>esearch </a:t>
              </a:r>
              <a:br>
                <a:rPr lang="en-US" sz="1200" dirty="0" smtClean="0"/>
              </a:br>
              <a:r>
                <a:rPr lang="en-US" sz="1200" dirty="0" smtClean="0"/>
                <a:t>samples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327191" y="1205291"/>
              <a:ext cx="90712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detectable</a:t>
              </a:r>
              <a:br>
                <a:rPr lang="en-US" sz="1200" dirty="0" smtClean="0"/>
              </a:br>
              <a:r>
                <a:rPr lang="en-US" sz="1200" dirty="0" smtClean="0"/>
                <a:t>variants</a:t>
              </a:r>
              <a:endParaRPr lang="en-US" sz="1200" dirty="0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10404287" y="220564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Lab-specific </a:t>
            </a:r>
            <a:br>
              <a:rPr lang="en-US" sz="1200" dirty="0" smtClean="0"/>
            </a:br>
            <a:r>
              <a:rPr lang="en-US" sz="1200" dirty="0" smtClean="0"/>
              <a:t>novel variant lists</a:t>
            </a:r>
            <a:endParaRPr lang="en-US" sz="1200" dirty="0"/>
          </a:p>
        </p:txBody>
      </p:sp>
      <p:pic>
        <p:nvPicPr>
          <p:cNvPr id="360" name="Picture 3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8251" y="7878737"/>
            <a:ext cx="907047" cy="907047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5436" y="7837809"/>
            <a:ext cx="907047" cy="907047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5383" y="7711150"/>
            <a:ext cx="536406" cy="536406"/>
          </a:xfrm>
          <a:prstGeom prst="rect">
            <a:avLst/>
          </a:prstGeom>
          <a:effectLst/>
        </p:spPr>
      </p:pic>
      <p:pic>
        <p:nvPicPr>
          <p:cNvPr id="368" name="Picture 3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8161" y="8181777"/>
            <a:ext cx="539496" cy="539496"/>
          </a:xfrm>
          <a:prstGeom prst="rect">
            <a:avLst/>
          </a:prstGeom>
          <a:effectLst/>
        </p:spPr>
      </p:pic>
      <p:pic>
        <p:nvPicPr>
          <p:cNvPr id="369" name="Picture 3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5700" y="8350353"/>
            <a:ext cx="541328" cy="541328"/>
          </a:xfrm>
          <a:prstGeom prst="rect">
            <a:avLst/>
          </a:prstGeom>
          <a:effectLst/>
        </p:spPr>
      </p:pic>
      <p:sp>
        <p:nvSpPr>
          <p:cNvPr id="379" name="TextBox 378"/>
          <p:cNvSpPr txBox="1"/>
          <p:nvPr/>
        </p:nvSpPr>
        <p:spPr>
          <a:xfrm>
            <a:off x="2751789" y="9114226"/>
            <a:ext cx="25537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grpSp>
        <p:nvGrpSpPr>
          <p:cNvPr id="387" name="Group 386"/>
          <p:cNvGrpSpPr/>
          <p:nvPr/>
        </p:nvGrpSpPr>
        <p:grpSpPr>
          <a:xfrm>
            <a:off x="8278925" y="505108"/>
            <a:ext cx="2569405" cy="1857925"/>
            <a:chOff x="7648860" y="7389821"/>
            <a:chExt cx="2569405" cy="1857925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7976448" y="7467694"/>
              <a:ext cx="1605" cy="14869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7976448" y="8929712"/>
              <a:ext cx="2241817" cy="176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125"/>
            <p:cNvSpPr/>
            <p:nvPr/>
          </p:nvSpPr>
          <p:spPr>
            <a:xfrm>
              <a:off x="7978055" y="8172765"/>
              <a:ext cx="779130" cy="792348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789965" y="8970747"/>
              <a:ext cx="81304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samples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7387250" y="8183067"/>
              <a:ext cx="800219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variants</a:t>
              </a:r>
              <a:endParaRPr lang="en-US" sz="12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H="1">
              <a:off x="7976448" y="8169719"/>
              <a:ext cx="2132968" cy="45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8774865" y="7860132"/>
              <a:ext cx="0" cy="10945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 133"/>
            <p:cNvSpPr/>
            <p:nvPr/>
          </p:nvSpPr>
          <p:spPr>
            <a:xfrm>
              <a:off x="8765822" y="7851494"/>
              <a:ext cx="1343594" cy="318225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4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7992869" y="7851493"/>
              <a:ext cx="2116548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10109416" y="7860132"/>
              <a:ext cx="1" cy="106958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8842222" y="7557216"/>
              <a:ext cx="1172165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clinical samples</a:t>
              </a:r>
              <a:endParaRPr lang="en-US" sz="1200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8099294" y="7389821"/>
              <a:ext cx="1172165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Lab1</a:t>
              </a:r>
              <a:endParaRPr lang="en-US" sz="12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10882681" y="510347"/>
            <a:ext cx="2380113" cy="1857666"/>
            <a:chOff x="10431908" y="7395060"/>
            <a:chExt cx="2380113" cy="1857666"/>
          </a:xfrm>
        </p:grpSpPr>
        <p:cxnSp>
          <p:nvCxnSpPr>
            <p:cNvPr id="329" name="Straight Connector 328"/>
            <p:cNvCxnSpPr/>
            <p:nvPr/>
          </p:nvCxnSpPr>
          <p:spPr>
            <a:xfrm flipV="1">
              <a:off x="10759496" y="7472674"/>
              <a:ext cx="1605" cy="14869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10759496" y="8929712"/>
              <a:ext cx="1932180" cy="2261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Freeform 330"/>
            <p:cNvSpPr/>
            <p:nvPr/>
          </p:nvSpPr>
          <p:spPr>
            <a:xfrm>
              <a:off x="10761103" y="8177745"/>
              <a:ext cx="779130" cy="792348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1573013" y="8975727"/>
              <a:ext cx="81304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samples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10170298" y="8188047"/>
              <a:ext cx="800219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variants</a:t>
              </a:r>
              <a:endParaRPr lang="en-US" sz="1200" dirty="0"/>
            </a:p>
          </p:txBody>
        </p:sp>
        <p:cxnSp>
          <p:nvCxnSpPr>
            <p:cNvPr id="334" name="Straight Connector 333"/>
            <p:cNvCxnSpPr/>
            <p:nvPr/>
          </p:nvCxnSpPr>
          <p:spPr>
            <a:xfrm flipH="1">
              <a:off x="10759496" y="8174700"/>
              <a:ext cx="1395967" cy="451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1557913" y="7697714"/>
              <a:ext cx="0" cy="12619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Freeform 335"/>
            <p:cNvSpPr/>
            <p:nvPr/>
          </p:nvSpPr>
          <p:spPr>
            <a:xfrm>
              <a:off x="11548870" y="7697714"/>
              <a:ext cx="606593" cy="476986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4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/>
            <p:nvPr/>
          </p:nvCxnSpPr>
          <p:spPr>
            <a:xfrm flipH="1">
              <a:off x="10775917" y="7697714"/>
              <a:ext cx="138451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12155463" y="7697714"/>
              <a:ext cx="1" cy="12619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2126411" y="7699342"/>
              <a:ext cx="6856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novel</a:t>
              </a:r>
              <a:br>
                <a:rPr lang="en-US" sz="1200" dirty="0" smtClean="0"/>
              </a:br>
              <a:r>
                <a:rPr lang="en-US" sz="1200" dirty="0" smtClean="0"/>
                <a:t>variants</a:t>
              </a:r>
              <a:endParaRPr lang="en-US" sz="12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0923626" y="7395060"/>
              <a:ext cx="1172165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Lab2</a:t>
              </a:r>
              <a:endParaRPr lang="en-US" sz="1200" dirty="0"/>
            </a:p>
          </p:txBody>
        </p:sp>
      </p:grpSp>
      <p:cxnSp>
        <p:nvCxnSpPr>
          <p:cNvPr id="443" name="Elbow Connector 442"/>
          <p:cNvCxnSpPr>
            <a:stCxn id="360" idx="2"/>
            <a:endCxn id="14" idx="0"/>
          </p:cNvCxnSpPr>
          <p:nvPr/>
        </p:nvCxnSpPr>
        <p:spPr>
          <a:xfrm rot="5400000" flipH="1">
            <a:off x="5819667" y="4783677"/>
            <a:ext cx="2391913" cy="5612303"/>
          </a:xfrm>
          <a:prstGeom prst="bentConnector5">
            <a:avLst>
              <a:gd name="adj1" fmla="val -26421"/>
              <a:gd name="adj2" fmla="val 23997"/>
              <a:gd name="adj3" fmla="val 107059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Elbow Connector 450"/>
          <p:cNvCxnSpPr>
            <a:stCxn id="362" idx="2"/>
            <a:endCxn id="14" idx="0"/>
          </p:cNvCxnSpPr>
          <p:nvPr/>
        </p:nvCxnSpPr>
        <p:spPr>
          <a:xfrm rot="5400000" flipH="1">
            <a:off x="7138723" y="3464620"/>
            <a:ext cx="2350985" cy="8209488"/>
          </a:xfrm>
          <a:prstGeom prst="bentConnector5">
            <a:avLst>
              <a:gd name="adj1" fmla="val -28789"/>
              <a:gd name="adj2" fmla="val 48086"/>
              <a:gd name="adj3" fmla="val 107182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12448842" y="2655579"/>
            <a:ext cx="280546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3" name="TextBox 462"/>
          <p:cNvSpPr txBox="1"/>
          <p:nvPr/>
        </p:nvSpPr>
        <p:spPr>
          <a:xfrm>
            <a:off x="9826810" y="7164312"/>
            <a:ext cx="23373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465" name="TextBox 464"/>
          <p:cNvSpPr txBox="1"/>
          <p:nvPr/>
        </p:nvSpPr>
        <p:spPr>
          <a:xfrm>
            <a:off x="8980347" y="9110860"/>
            <a:ext cx="264616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471" name="TextBox 470"/>
          <p:cNvSpPr txBox="1"/>
          <p:nvPr/>
        </p:nvSpPr>
        <p:spPr>
          <a:xfrm>
            <a:off x="5454060" y="271187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Associated Variants</a:t>
            </a:r>
            <a:endParaRPr lang="en-US" sz="1200" dirty="0"/>
          </a:p>
          <a:p>
            <a:r>
              <a:rPr lang="en-US" sz="1200" dirty="0" smtClean="0"/>
              <a:t>(with relevant metadata)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8362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Snehit Prabhu</dc:creator>
  <cp:lastModifiedBy>Snehit Prabhu</cp:lastModifiedBy>
  <cp:revision>1</cp:revision>
  <dcterms:created xsi:type="dcterms:W3CDTF">2015-07-27T00:17:21Z</dcterms:created>
  <dcterms:modified xsi:type="dcterms:W3CDTF">2015-07-27T00:22:20Z</dcterms:modified>
</cp:coreProperties>
</file>