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3"/>
  </p:notesMasterIdLst>
  <p:sldIdLst>
    <p:sldId id="321" r:id="rId5"/>
    <p:sldId id="322" r:id="rId6"/>
    <p:sldId id="256" r:id="rId7"/>
    <p:sldId id="257" r:id="rId8"/>
    <p:sldId id="258" r:id="rId9"/>
    <p:sldId id="260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77439" autoAdjust="0"/>
  </p:normalViewPr>
  <p:slideViewPr>
    <p:cSldViewPr snapToGrid="0">
      <p:cViewPr varScale="1">
        <p:scale>
          <a:sx n="116" d="100"/>
          <a:sy n="116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553B7-E3D0-480E-A937-654BA477B53B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4356-9E60-4624-98FF-4AA0E0C9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Jetlag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AF152E-25D4-4AA8-8A75-2732D8CF7081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1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94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450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99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3824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0637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741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741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0503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190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98E25-C968-4A6A-A032-1CE16BB42942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0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2680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893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3810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9031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57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12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19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6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3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3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9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152E-25D4-4AA8-8A75-2732D8CF708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435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376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F152E-25D4-4AA8-8A75-2732D8CF70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484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6511-63E8-4B6E-864C-719A82D0BD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3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 2" pitchFamily="18" charset="2"/>
              <a:buChar char=""/>
              <a:defRPr sz="2600"/>
            </a:lvl1pPr>
            <a:lvl2pPr>
              <a:buClr>
                <a:schemeClr val="accent6">
                  <a:lumMod val="75000"/>
                </a:schemeClr>
              </a:buClr>
              <a:buSzPct val="90000"/>
              <a:buFont typeface="Wingdings" pitchFamily="2" charset="2"/>
              <a:buChar char="ü"/>
              <a:defRPr sz="22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0352-AD77-41C5-B598-2C72F888FC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FC70-4642-4CB4-8E0B-4F56FE80F53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9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4D59-854D-4478-9BEE-9439C124D3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9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46D-8C12-4331-99FB-7042A6631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3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96B-9BE3-49A8-A927-96EC60AF26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2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8028-9EA9-41F5-8152-267BBC2FE0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34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D55C-7716-49E2-BBC6-774EB4E287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6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B063-C011-4F94-A9FD-0175C5FEFE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5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41A-36D9-4C32-A913-AB9C23935B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18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065-6311-49CD-9608-2E97390BB8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1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2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92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8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18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4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96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13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20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54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82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299"/>
            <a:ext cx="9591676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82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3262"/>
            <a:ext cx="5181600" cy="4863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675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66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82150" cy="9396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072D-3243-45FE-A776-5A6F078C211A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55D7-E265-41A6-B3F7-A15E63D1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9B66-520B-49FC-8C2B-DEF716BB4B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FDF0DE7-2AA0-4656-A613-142BE5B897D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563"/>
            <a:ext cx="10020300" cy="939693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3316"/>
            <a:ext cx="10515600" cy="491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9410-12E0-4CA1-9128-2C437BD57A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689A-15D0-4BD6-9F6E-C88DC57422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25" y="194170"/>
            <a:ext cx="950293" cy="9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baseline="0">
          <a:solidFill>
            <a:srgbClr val="FFCC00"/>
          </a:solidFill>
          <a:latin typeface="Gill Sans MT" panose="020B0502020104020203" pitchFamily="34" charset="0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3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HW 1 is on iLearn and it is due at 4PM on Monday 10/23. </a:t>
            </a:r>
            <a:r>
              <a:rPr lang="en-US" sz="28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Only PDF file is accepted</a:t>
            </a:r>
            <a:r>
              <a:rPr lang="en-US" sz="28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Coding Assignment 4 is extended </a:t>
            </a:r>
            <a:r>
              <a:rPr lang="en-US" sz="3000" smtClean="0">
                <a:latin typeface="Chalkboard" charset="0"/>
                <a:ea typeface="Chalkboard" charset="0"/>
                <a:cs typeface="Chalkboard" charset="0"/>
              </a:rPr>
              <a:t>to Wednesday </a:t>
            </a:r>
            <a:endParaRPr lang="en-US" sz="3000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Consider the case where the processes arrive in the order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3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(6+0+3)/3=3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Convoy effect: all the other process wait for the one big process to get off the CPU </a:t>
            </a:r>
          </a:p>
          <a:p>
            <a:r>
              <a:rPr lang="en-US" sz="30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FCFS is nonpreemptive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18" y="2352684"/>
            <a:ext cx="7898925" cy="1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Shortest-Job-First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Shortest-Job-First scheduling (SJF)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Associate with each process the length of its next CPU burst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CPU is allocated to the process with the smallest next CPU burst</a:t>
            </a:r>
          </a:p>
          <a:p>
            <a:pPr lvl="1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FCFS scheduling is used to break the tie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SJF is optimal in terms of average waiting time for a given set of processes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Hardness: it is impossible to know the length of the next CPU burst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 practice, estimate the length of the next CPU burst based on previous CPU bursts and approximate SJF scheduling</a:t>
            </a:r>
          </a:p>
        </p:txBody>
      </p:sp>
    </p:spTree>
    <p:extLst>
      <p:ext uri="{BB962C8B-B14F-4D97-AF65-F5344CB8AC3E}">
        <p14:creationId xmlns:p14="http://schemas.microsoft.com/office/powerpoint/2010/main" val="63205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Shortest-Job-First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5"/>
            <a:ext cx="10511790" cy="547131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Gantt Chart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(3+16+9+0)/4=7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8627" y="1669143"/>
            <a:ext cx="15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1525" y="1669143"/>
            <a:ext cx="2106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Burst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6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8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40" y="4567750"/>
            <a:ext cx="7833074" cy="15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Shortest-Remaining-Time-First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SJF can be preemptive or nonpreemptive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Example: a new process arrives at the ready queue while a process is still executing. The next CPU burst of the new process is shorter than what is left of the executing process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Nonpreemptive SJF: the currently running process finishes its CPU burst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Preemptive SJF: preempt the currently running process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Preemptive SJF is also called shortest-remaining-time-first scheduling</a:t>
            </a:r>
          </a:p>
        </p:txBody>
      </p:sp>
    </p:spTree>
    <p:extLst>
      <p:ext uri="{BB962C8B-B14F-4D97-AF65-F5344CB8AC3E}">
        <p14:creationId xmlns:p14="http://schemas.microsoft.com/office/powerpoint/2010/main" val="200778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Shortest-Remaining-Time-First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5"/>
            <a:ext cx="10511790" cy="548582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Gantt Chart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[(10-1)+(1-1)+(17-2)+(5-3)]/4=6.5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914" y="1669143"/>
            <a:ext cx="152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9694" y="1669143"/>
            <a:ext cx="2106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Burst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8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4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9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5066" y="1684935"/>
            <a:ext cx="2106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Arrival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0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90" y="4471274"/>
            <a:ext cx="7878939" cy="15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3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Priority scheduling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Associate with each process a priority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CPU is allocated to the process with the highest priority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FCFS scheduling is used to break the tie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SJF is a special case of priority scheduling algorithms, where the priority is the inverse of the next CPU burst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Priority scheduling can be either preemptive or nonpreemptive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Preemptive priority scheduling algorithm will preempt the CPU if the priority of a newly arrived process is higher than that of the currently 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136739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59468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five processes arrive in the order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…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5 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at time 0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2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(6+0+16+18+1]/5=8.2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914" y="1946372"/>
            <a:ext cx="152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9694" y="1946372"/>
            <a:ext cx="2106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Priority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5066" y="1962164"/>
            <a:ext cx="21064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Burst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10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34" y="4703680"/>
            <a:ext cx="7966023" cy="161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730949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Problem: Starvation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Low-priority processes may wait for quite a long time or never execute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Solution: Aging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Increase the priority of processes that wait in the system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128847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Round-Robin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Round-Robin scheduling (RR) 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CPU scheduler goes around the ready queue and allocates CPU to each process for one time quantum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If the CPU burst is less than 1 time quantum, the process releases the CPU and the scheduler proceeds to the next process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If the CPU burst is longer than 1 time quantum, when the timer goes off, the process is moved to the tail of the ready queue and the CPU scheduler then selects the next process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RR is preemptive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Performance of RR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When the size of time quantum is extremely large, RR=FCFS</a:t>
            </a:r>
          </a:p>
          <a:p>
            <a:pPr lvl="1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When the size of time quantum is extremely small, high overhead due to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10698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Round-Robin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use a time quantum of 4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[(10-4)+4+7]/3=5.66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8627" y="1756227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1525" y="1756227"/>
            <a:ext cx="2106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Burst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24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99" y="3919147"/>
            <a:ext cx="7934672" cy="16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CPU-bound program and I/O-bound program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Preemptive scheduling and </a:t>
            </a:r>
            <a:r>
              <a:rPr lang="en-US" sz="3200" dirty="0" err="1">
                <a:latin typeface="Chalkboard" charset="0"/>
                <a:ea typeface="Chalkboard" charset="0"/>
                <a:cs typeface="Chalkboard" charset="0"/>
              </a:rPr>
              <a:t>nonpreemptive</a:t>
            </a:r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3200" dirty="0" smtClean="0">
                <a:latin typeface="Chalkboard" charset="0"/>
                <a:ea typeface="Chalkboard" charset="0"/>
                <a:cs typeface="Chalkboard" charset="0"/>
              </a:rPr>
              <a:t>scheduling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First-Come First-Served Scheduling (FCFS)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Shortest-Job-First Scheduling (SJF)</a:t>
            </a:r>
          </a:p>
          <a:p>
            <a:r>
              <a:rPr lang="en-US" sz="3200" dirty="0">
                <a:latin typeface="Chalkboard" charset="0"/>
                <a:ea typeface="Chalkboard" charset="0"/>
                <a:cs typeface="Chalkboard" charset="0"/>
              </a:rPr>
              <a:t>Shortest-Remaining-Time-First</a:t>
            </a:r>
          </a:p>
          <a:p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 descr="http://i1187.photobucket.com/albums/z386/marlacummins/e8c1205233b316c233eef8164ba54183_zpse70b3f9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r="19185"/>
          <a:stretch/>
        </p:blipFill>
        <p:spPr bwMode="auto">
          <a:xfrm>
            <a:off x="9079662" y="4395729"/>
            <a:ext cx="2274138" cy="22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Multilevel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Multilevel Queue scheduling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Ready queue is partitioned into separate queues, e.g., a queue of foreground processes and a queue of background processes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Processes are permanently assigned to one queue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Each queue has its own scheduling algorithm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Scheduling must be done among the queues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Fixed-priority preemptive scheduling: high-priority queues preempt low-priority queues (</a:t>
            </a:r>
            <a:r>
              <a:rPr lang="en-US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starvation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)</a:t>
            </a:r>
          </a:p>
          <a:p>
            <a:pPr lvl="2"/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Time-slice scheduling: each queue obtains a certain portion of CPU time, which it can schedule among its processes</a:t>
            </a:r>
          </a:p>
        </p:txBody>
      </p:sp>
    </p:spTree>
    <p:extLst>
      <p:ext uri="{BB962C8B-B14F-4D97-AF65-F5344CB8AC3E}">
        <p14:creationId xmlns:p14="http://schemas.microsoft.com/office/powerpoint/2010/main" val="20906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Multiple-Processor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9432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CPU scheduling in a system with multiple </a:t>
            </a:r>
            <a:r>
              <a:rPr lang="en-US" sz="30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identical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processors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Asymmetric multiprocessing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Only one processor accesses system data structure, make scheduling decision, and perform other system activities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Other processors run user code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Symmetric multiprocessing (SMP)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Each processor is self-scheduling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Processors may share the same ready queue, or each other them has its private queue of ready processes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319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Multiple-Processor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943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Processor affinity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Avoid migration of processes from one processor to another; try to keep them running on the same processor</a:t>
            </a:r>
            <a:endParaRPr lang="en-US" sz="28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Load Balancing attempts to keep the workload evenly distributed across all processors in an SMP system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Push migration: periodically check the load on each processor, and evenly distribute the load by moving processes from overloaded to less-busy processors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Pull migration: idle processor pulls a waiting task from a busy processor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Load balancing often counteracts the benefits of processor affinity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93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Real-Time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5946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Real-time systems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Soft real-time systems: no guarantee as to when a critical real-time process is scheduled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Hard real-time systems: a task must be served by deadline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Priority-based scheduling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Assign real-time processes the highest priority; real-time processes can preempt other lower-priority processes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Preemptive, priority-based scheduler only works for soft real-time systems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Also need to guarantee real-time tasks are served before deadline in hard 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115722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Priority-based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49432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New characteristics of the processes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Processes are periodic, meaning they require CPU at constant intervals (periods)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Processing time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deadline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d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and period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, where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0 ≤ t ≤ d ≤ p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</a:t>
            </a:r>
          </a:p>
          <a:p>
            <a:pPr lvl="1"/>
            <a:endParaRPr lang="en-US" dirty="0"/>
          </a:p>
          <a:p>
            <a:pPr lvl="2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56" y="3381828"/>
            <a:ext cx="9908217" cy="30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Rate-Monotonic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390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Rate-Monotonic scheduling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Each periodic task is assigned a priority inversely based on its period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Higher-priority processes can preempt lower-priority running processes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Rate-Monotonic scheduling is considered as optimal in that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If a set of processes cannot be scheduled by this algorithm, they cannot be scheduled by any other algorithm that assigns </a:t>
            </a:r>
            <a:r>
              <a:rPr lang="en-US" sz="26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static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priorities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899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Rate-Monotonic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390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two processes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Period: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=50,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=100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Processing time: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=20,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=35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Deadline: the start of next period</a:t>
            </a:r>
          </a:p>
          <a:p>
            <a:pPr lvl="1"/>
            <a:endParaRPr lang="en-US" dirty="0"/>
          </a:p>
          <a:p>
            <a:pPr lvl="2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64" y="4520840"/>
            <a:ext cx="9282794" cy="15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Rate-Monotonic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390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 of scheduling failure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Processes: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Period: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=50,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=80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Processing time: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=25,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=35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Deadline: the start of next period</a:t>
            </a:r>
          </a:p>
          <a:p>
            <a:pPr lvl="1"/>
            <a:endParaRPr lang="en-US" dirty="0"/>
          </a:p>
          <a:p>
            <a:pPr lvl="2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69" y="4515092"/>
            <a:ext cx="9376229" cy="15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halkboard" charset="0"/>
                <a:ea typeface="Chalkboard" charset="0"/>
                <a:cs typeface="Chalkboard" charset="0"/>
              </a:rPr>
              <a:t>Earliest-Deadline-First Scheduling</a:t>
            </a:r>
            <a:endParaRPr lang="en-US" sz="48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5"/>
            <a:ext cx="10614661" cy="523908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Earliest-Deadline-First scheduling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Dynamically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assign priorities according to deadline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earlier the deadline, the higher the priority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 where Rate-Monotonic fails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Processes: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Period: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=50,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=80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Processing time: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=25, </a:t>
            </a:r>
            <a:r>
              <a:rPr lang="en-US" sz="2600" i="1" dirty="0">
                <a:latin typeface="Chalkboard" charset="0"/>
                <a:ea typeface="Chalkboard" charset="0"/>
                <a:cs typeface="Chalkboard" charset="0"/>
              </a:rPr>
              <a:t>t</a:t>
            </a:r>
            <a:r>
              <a:rPr lang="en-US" sz="26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=35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Deadline: the start of next period</a:t>
            </a:r>
          </a:p>
          <a:p>
            <a:pPr lvl="2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16" y="5082268"/>
            <a:ext cx="9191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40184"/>
            <a:ext cx="8305800" cy="17725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CSC415 </a:t>
            </a:r>
            <a:b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</a:b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Operating System Principles 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34640"/>
            <a:ext cx="8915400" cy="228028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5400" dirty="0">
                <a:solidFill>
                  <a:srgbClr val="7030A0"/>
                </a:solidFill>
                <a:latin typeface="Chalkboard" charset="0"/>
                <a:ea typeface="Chalkboard" charset="0"/>
                <a:cs typeface="Chalkboard" charset="0"/>
              </a:rPr>
              <a:t>CPU Scheduling</a:t>
            </a:r>
          </a:p>
          <a:p>
            <a:pPr>
              <a:lnSpc>
                <a:spcPct val="80000"/>
              </a:lnSpc>
            </a:pPr>
            <a:endParaRPr lang="en-US" altLang="zh-CN" sz="2000" b="1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Professor Hao Yue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CC00"/>
                </a:solidFill>
                <a:latin typeface="Chalkboard" charset="0"/>
                <a:ea typeface="Chalkboard" charset="0"/>
                <a:cs typeface="Chalkboard" charset="0"/>
              </a:rPr>
              <a:t>Fall 2017</a:t>
            </a:r>
            <a:endParaRPr lang="en-US" altLang="zh-CN" dirty="0">
              <a:solidFill>
                <a:srgbClr val="FFCC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333134"/>
            <a:ext cx="11614006" cy="935182"/>
            <a:chOff x="0" y="5247409"/>
            <a:chExt cx="11614006" cy="935182"/>
          </a:xfrm>
        </p:grpSpPr>
        <p:sp>
          <p:nvSpPr>
            <p:cNvPr id="2" name="Rectangle 1"/>
            <p:cNvSpPr/>
            <p:nvPr/>
          </p:nvSpPr>
          <p:spPr>
            <a:xfrm>
              <a:off x="0" y="5247409"/>
              <a:ext cx="10681855" cy="93518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824" y="5247409"/>
              <a:ext cx="935182" cy="935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5423923"/>
          </a:xfrm>
        </p:spPr>
        <p:txBody>
          <a:bodyPr>
            <a:norm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Introduction</a:t>
            </a:r>
            <a:endParaRPr lang="en-US" sz="3200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Scheduling Algorithms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Multi-Processor Scheduling</a:t>
            </a:r>
          </a:p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Real-Time CPU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Scheduling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 descr="http://www.blueironip.com/wp-content/uploads/2015/01/Product-Roadmap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8993" r="4729" b="10177"/>
          <a:stretch/>
        </p:blipFill>
        <p:spPr bwMode="auto">
          <a:xfrm>
            <a:off x="7628020" y="4788567"/>
            <a:ext cx="3725780" cy="16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0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7231743" cy="53367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Multiprogramming can have some process running at all times, to maximize CPU utilization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CPU-I/O burst cycle: Process execution consists of a cycle of CPU execution and I/O wait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The distribution of CPU bursts is of main concern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CPU-bound program might have several long CPU bursts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A I/O-bound program typically has many short CPU bursts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1344280"/>
            <a:ext cx="3027886" cy="52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CPU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59468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Short-term scheduler (CPU scheduler) selects one of the processes in the ready queue and allocates CPU to it, whenever the CPU becomes idle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CPU-scheduling might occur under the following four circumstances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Process switches from the running state to the waiting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Process terminates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Process switches from the running state to the ready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Process switches from the waiting state to the ready state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Nonpreemptive scheduling: scheduling happens only under circumstances 1 and 2</a:t>
            </a:r>
          </a:p>
          <a:p>
            <a:r>
              <a:rPr lang="en-US" sz="2800" dirty="0">
                <a:latin typeface="Chalkboard" charset="0"/>
                <a:ea typeface="Chalkboard" charset="0"/>
                <a:cs typeface="Chalkboard" charset="0"/>
              </a:rPr>
              <a:t>Preemptive scheduling: scheduling happens under the four circumstances</a:t>
            </a:r>
          </a:p>
        </p:txBody>
      </p:sp>
    </p:spTree>
    <p:extLst>
      <p:ext uri="{BB962C8B-B14F-4D97-AF65-F5344CB8AC3E}">
        <p14:creationId xmlns:p14="http://schemas.microsoft.com/office/powerpoint/2010/main" val="184528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Scheduling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There are many criteria for comparing CPU-scheduling algorithms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CPU utilization 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Throughput: the number of processes that are completed per time unit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Turnaround time: the interval from the time of submission of a process to the time of completion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Waiting time: total amount of time spent waiting in the ready queue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Response time: the time from the submission of a request until the first response is produced</a:t>
            </a:r>
          </a:p>
        </p:txBody>
      </p:sp>
    </p:spTree>
    <p:extLst>
      <p:ext uri="{BB962C8B-B14F-4D97-AF65-F5344CB8AC3E}">
        <p14:creationId xmlns:p14="http://schemas.microsoft.com/office/powerpoint/2010/main" val="70181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1790" cy="533677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Problem: which of the processes in the ready queue is to be allocated CPU?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First-Come First-Served Scheduling (FCFS)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Process that requests the CPU first is allocated the CPU first</a:t>
            </a:r>
          </a:p>
          <a:p>
            <a:pPr lvl="1"/>
            <a:r>
              <a:rPr lang="en-US" sz="2600" dirty="0">
                <a:latin typeface="Chalkboard" charset="0"/>
                <a:ea typeface="Chalkboard" charset="0"/>
                <a:cs typeface="Chalkboard" charset="0"/>
              </a:rPr>
              <a:t>The average waiting time under FCFS is often long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Example: three processes arrive in the order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3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 at time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8627" y="4339773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P</a:t>
            </a:r>
            <a:r>
              <a:rPr kumimoji="0" lang="en-US" sz="2800" b="0" i="1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1525" y="4339773"/>
            <a:ext cx="2106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Burst Time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24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 pitchFamily="34" charset="0"/>
              </a:rPr>
              <a:t>3</a:t>
            </a:r>
            <a:endParaRPr kumimoji="0" 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0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FCFS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3316"/>
            <a:ext cx="10614661" cy="528988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Gantt Chart: a bar chart that illustrate a particular schedule, including the start and finish times of each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Waiting time: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=0,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2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=24, </a:t>
            </a:r>
            <a:r>
              <a:rPr lang="en-US" sz="3000" i="1" dirty="0">
                <a:latin typeface="Chalkboard" charset="0"/>
                <a:ea typeface="Chalkboard" charset="0"/>
                <a:cs typeface="Chalkboard" charset="0"/>
              </a:rPr>
              <a:t>P</a:t>
            </a:r>
            <a:r>
              <a:rPr lang="en-US" sz="3000" i="1" baseline="-25000" dirty="0">
                <a:latin typeface="Chalkboard" charset="0"/>
                <a:ea typeface="Chalkboard" charset="0"/>
                <a:cs typeface="Chalkboard" charset="0"/>
              </a:rPr>
              <a:t>3</a:t>
            </a:r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=27</a:t>
            </a:r>
          </a:p>
          <a:p>
            <a:r>
              <a:rPr lang="en-US" sz="3000" dirty="0">
                <a:latin typeface="Chalkboard" charset="0"/>
                <a:ea typeface="Chalkboard" charset="0"/>
                <a:cs typeface="Chalkboard" charset="0"/>
              </a:rPr>
              <a:t>Average waiting time: (0+24+27)/3=17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32" y="2733045"/>
            <a:ext cx="7940640" cy="16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8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23765</TotalTime>
  <Words>1489</Words>
  <Application>Microsoft Macintosh PowerPoint</Application>
  <PresentationFormat>Widescreen</PresentationFormat>
  <Paragraphs>291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 Unicode MS</vt:lpstr>
      <vt:lpstr>Calibri</vt:lpstr>
      <vt:lpstr>Calibri Light</vt:lpstr>
      <vt:lpstr>Chalkboard</vt:lpstr>
      <vt:lpstr>Gill Sans MT</vt:lpstr>
      <vt:lpstr>Wingdings</vt:lpstr>
      <vt:lpstr>Wingdings 2</vt:lpstr>
      <vt:lpstr>宋体</vt:lpstr>
      <vt:lpstr>Arial</vt:lpstr>
      <vt:lpstr>Office Theme</vt:lpstr>
      <vt:lpstr>Blank</vt:lpstr>
      <vt:lpstr>1_Office Theme</vt:lpstr>
      <vt:lpstr>2_Office Theme</vt:lpstr>
      <vt:lpstr>Announcement</vt:lpstr>
      <vt:lpstr>Last Time</vt:lpstr>
      <vt:lpstr>CSC415  Operating System Principles </vt:lpstr>
      <vt:lpstr>Outline</vt:lpstr>
      <vt:lpstr>Introduction</vt:lpstr>
      <vt:lpstr>CPU Scheduler</vt:lpstr>
      <vt:lpstr>Scheduling Criteria</vt:lpstr>
      <vt:lpstr>Scheduling Algorithms</vt:lpstr>
      <vt:lpstr>FCFS</vt:lpstr>
      <vt:lpstr>FCFS</vt:lpstr>
      <vt:lpstr>Shortest-Job-First Scheduling</vt:lpstr>
      <vt:lpstr>Shortest-Job-First Scheduling</vt:lpstr>
      <vt:lpstr>Shortest-Remaining-Time-First</vt:lpstr>
      <vt:lpstr>Shortest-Remaining-Time-First</vt:lpstr>
      <vt:lpstr>Priority Scheduling</vt:lpstr>
      <vt:lpstr>Priority Scheduling</vt:lpstr>
      <vt:lpstr>Priority Scheduling</vt:lpstr>
      <vt:lpstr>Round-Robin Scheduling</vt:lpstr>
      <vt:lpstr>Round-Robin Scheduling</vt:lpstr>
      <vt:lpstr>Multilevel Queue Scheduling</vt:lpstr>
      <vt:lpstr>Multiple-Processor Scheduling</vt:lpstr>
      <vt:lpstr>Multiple-Processor Scheduling</vt:lpstr>
      <vt:lpstr>Real-Time Scheduling</vt:lpstr>
      <vt:lpstr>Priority-based Scheduling</vt:lpstr>
      <vt:lpstr>Rate-Monotonic Scheduling</vt:lpstr>
      <vt:lpstr>Rate-Monotonic Scheduling</vt:lpstr>
      <vt:lpstr>Rate-Monotonic Scheduling</vt:lpstr>
      <vt:lpstr>Earliest-Deadline-First Scheduling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CSC645/745  Computer Networks</dc:title>
  <dc:creator>岳浩</dc:creator>
  <cp:lastModifiedBy>Microsoft Office User</cp:lastModifiedBy>
  <cp:revision>404</cp:revision>
  <dcterms:created xsi:type="dcterms:W3CDTF">2016-06-27T03:11:02Z</dcterms:created>
  <dcterms:modified xsi:type="dcterms:W3CDTF">2017-10-16T23:10:33Z</dcterms:modified>
</cp:coreProperties>
</file>