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Treatment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Helmericks</a:t>
            </a:r>
            <a:r>
              <a:rPr lang="en-US" dirty="0" smtClean="0"/>
              <a:t> and Hannah </a:t>
            </a:r>
            <a:r>
              <a:rPr lang="en-US" dirty="0" err="1" smtClean="0"/>
              <a:t>tsunemori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Requested by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Includes for work towards version 2.0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Recording and display of usage history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Displaying expected life of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Includes modifying current </a:t>
            </a:r>
            <a:r>
              <a:rPr lang="en-US" sz="2800" i="1" dirty="0" smtClean="0"/>
              <a:t>Dotson Labs</a:t>
            </a:r>
            <a:r>
              <a:rPr lang="en-US" sz="2800" dirty="0" smtClean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1383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FAQ:</a:t>
            </a:r>
          </a:p>
          <a:p>
            <a:pPr marL="201168" lvl="1" indent="0">
              <a:buNone/>
            </a:pPr>
            <a:r>
              <a:rPr lang="en-US" sz="2600" dirty="0" smtClean="0"/>
              <a:t>Q: How do you interact with the system?</a:t>
            </a:r>
          </a:p>
          <a:p>
            <a:pPr marL="384048" lvl="2" indent="0">
              <a:buNone/>
            </a:pPr>
            <a:r>
              <a:rPr lang="en-US" sz="2200" dirty="0" smtClean="0"/>
              <a:t>A: All interactions with the system are done through the Arduino Mega.</a:t>
            </a:r>
          </a:p>
          <a:p>
            <a:pPr marL="201168" lvl="1" indent="0">
              <a:buNone/>
            </a:pPr>
            <a:r>
              <a:rPr lang="en-US" sz="2600" dirty="0" smtClean="0"/>
              <a:t>Q: How are you programming the Arduino Mega?</a:t>
            </a:r>
          </a:p>
          <a:p>
            <a:pPr marL="384048" lvl="2" indent="0">
              <a:buNone/>
            </a:pPr>
            <a:r>
              <a:rPr lang="en-US" sz="2200" dirty="0" smtClean="0"/>
              <a:t>A: The Arduino Mega has already been programmed by </a:t>
            </a:r>
            <a:r>
              <a:rPr lang="en-US" sz="2200" i="1" dirty="0" smtClean="0"/>
              <a:t>Dotson Labs</a:t>
            </a:r>
            <a:endParaRPr lang="en-US" sz="2200" dirty="0" smtClean="0"/>
          </a:p>
          <a:p>
            <a:pPr marL="201168" lvl="1" indent="0">
              <a:buNone/>
            </a:pPr>
            <a:r>
              <a:rPr lang="en-US" sz="2600" dirty="0" smtClean="0"/>
              <a:t>Q: Is consulting necessary?</a:t>
            </a:r>
          </a:p>
          <a:p>
            <a:pPr marL="384048" lvl="2" indent="0">
              <a:buNone/>
            </a:pPr>
            <a:r>
              <a:rPr lang="en-US" sz="2200" dirty="0" smtClean="0"/>
              <a:t>A: Yes, consulting is necessary. The code written by </a:t>
            </a:r>
            <a:r>
              <a:rPr lang="en-US" sz="2200" i="1" dirty="0" smtClean="0"/>
              <a:t>Dotson Labs</a:t>
            </a:r>
            <a:r>
              <a:rPr lang="en-US" sz="2200" dirty="0" smtClean="0"/>
              <a:t> may need to be modified to produce desired usable outputs.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64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Designed for the Alaska Water and Sewer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 way for rural Alaska to reuse water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 smtClean="0"/>
              <a:t>Dotson Labs </a:t>
            </a:r>
            <a:r>
              <a:rPr lang="en-US" sz="2800" dirty="0" smtClean="0"/>
              <a:t>is creating an automated system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Sensors have been added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Automated relays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18486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The Water Treatment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User interaction with the overall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Allows for easy maintenance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Displays relevant information about system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59" y="1846263"/>
            <a:ext cx="4301882" cy="4022725"/>
          </a:xfrm>
        </p:spPr>
      </p:pic>
    </p:spTree>
    <p:extLst>
      <p:ext uri="{BB962C8B-B14F-4D97-AF65-F5344CB8AC3E}">
        <p14:creationId xmlns:p14="http://schemas.microsoft.com/office/powerpoint/2010/main" val="39408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 smtClean="0"/>
              <a:t>Dotson Labs</a:t>
            </a:r>
            <a:r>
              <a:rPr lang="en-US" sz="2800" dirty="0" smtClean="0"/>
              <a:t>: </a:t>
            </a:r>
          </a:p>
          <a:p>
            <a:pPr marL="384048" lvl="2" indent="0">
              <a:buNone/>
            </a:pPr>
            <a:r>
              <a:rPr lang="en-US" sz="2400" dirty="0" smtClean="0"/>
              <a:t>The team designing the Water Treatment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Homeowners:</a:t>
            </a:r>
          </a:p>
          <a:p>
            <a:pPr marL="384048" lvl="2" indent="0">
              <a:buNone/>
            </a:pPr>
            <a:r>
              <a:rPr lang="en-US" sz="2400" dirty="0" smtClean="0"/>
              <a:t>The basic users who need to maintain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Advanced Users:</a:t>
            </a:r>
          </a:p>
          <a:p>
            <a:pPr marL="384048" lvl="2" indent="0">
              <a:buNone/>
            </a:pPr>
            <a:r>
              <a:rPr lang="en-US" sz="2400" dirty="0" smtClean="0"/>
              <a:t>The users who need to diagnose the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8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Easily adapted by </a:t>
            </a:r>
            <a:r>
              <a:rPr lang="en-US" sz="2800" i="1" dirty="0" smtClean="0"/>
              <a:t>Dotson Labs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Display and store relevant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Interaction with the system through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Use provided hardware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1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Raspberry Pi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Touchscreen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SD Card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//picture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Must be well commented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Easy to adjust and modify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Written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Reads information from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Creates files and displays from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Sends controls to the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Monitors system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Owner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77730"/>
            <a:ext cx="4938712" cy="269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Advanced user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78163"/>
            <a:ext cx="4937125" cy="2695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5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//insert picture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//insert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287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Water Treatment GUI</vt:lpstr>
      <vt:lpstr>Overall Project</vt:lpstr>
      <vt:lpstr>The Interface</vt:lpstr>
      <vt:lpstr>Users</vt:lpstr>
      <vt:lpstr>Requirements</vt:lpstr>
      <vt:lpstr>Hardware</vt:lpstr>
      <vt:lpstr>Software</vt:lpstr>
      <vt:lpstr>Display Layout</vt:lpstr>
      <vt:lpstr>Prototype</vt:lpstr>
      <vt:lpstr>Consulting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 GUI</dc:title>
  <dc:creator>H T</dc:creator>
  <cp:lastModifiedBy>H T</cp:lastModifiedBy>
  <cp:revision>14</cp:revision>
  <dcterms:created xsi:type="dcterms:W3CDTF">2017-02-26T22:49:20Z</dcterms:created>
  <dcterms:modified xsi:type="dcterms:W3CDTF">2017-02-27T01:04:27Z</dcterms:modified>
</cp:coreProperties>
</file>