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64" r:id="rId5"/>
    <p:sldId id="258" r:id="rId6"/>
    <p:sldId id="259" r:id="rId7"/>
    <p:sldId id="260" r:id="rId8"/>
    <p:sldId id="263" r:id="rId9"/>
    <p:sldId id="262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B190-5637-4903-86EB-AFC8409F1248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90B8-C185-48A1-8C49-384C9D0106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97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B190-5637-4903-86EB-AFC8409F1248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90B8-C185-48A1-8C49-384C9D01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6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B190-5637-4903-86EB-AFC8409F1248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90B8-C185-48A1-8C49-384C9D01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7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B190-5637-4903-86EB-AFC8409F1248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90B8-C185-48A1-8C49-384C9D01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6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B190-5637-4903-86EB-AFC8409F1248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90B8-C185-48A1-8C49-384C9D0106E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39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B190-5637-4903-86EB-AFC8409F1248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90B8-C185-48A1-8C49-384C9D01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B190-5637-4903-86EB-AFC8409F1248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90B8-C185-48A1-8C49-384C9D01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1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B190-5637-4903-86EB-AFC8409F1248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90B8-C185-48A1-8C49-384C9D01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0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B190-5637-4903-86EB-AFC8409F1248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90B8-C185-48A1-8C49-384C9D01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3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D2B190-5637-4903-86EB-AFC8409F1248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090B8-C185-48A1-8C49-384C9D01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0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2B190-5637-4903-86EB-AFC8409F1248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90B8-C185-48A1-8C49-384C9D01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8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D2B190-5637-4903-86EB-AFC8409F1248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D090B8-C185-48A1-8C49-384C9D0106E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13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Water Treatment GUI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</a:t>
            </a:r>
            <a:r>
              <a:rPr lang="en-US" dirty="0" err="1"/>
              <a:t>Helmericks</a:t>
            </a:r>
            <a:r>
              <a:rPr lang="en-US" dirty="0"/>
              <a:t> and Hannah </a:t>
            </a:r>
            <a:r>
              <a:rPr lang="en-US" dirty="0" err="1"/>
              <a:t>tsunemori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393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Requested by client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Includes for work towards version 2.0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Recording and display of usage history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Displaying expected life of components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Includes modifying current </a:t>
            </a:r>
            <a:r>
              <a:rPr lang="en-US" sz="2800" i="1" dirty="0"/>
              <a:t>Dotson Labs</a:t>
            </a:r>
            <a:r>
              <a:rPr lang="en-US" sz="2800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3138345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FAQ:</a:t>
            </a:r>
          </a:p>
          <a:p>
            <a:pPr marL="201168" lvl="1" indent="0">
              <a:buNone/>
            </a:pPr>
            <a:r>
              <a:rPr lang="en-US" sz="2600" dirty="0"/>
              <a:t>Q: How do you interact with the system?</a:t>
            </a:r>
          </a:p>
          <a:p>
            <a:pPr marL="384048" lvl="2" indent="0">
              <a:buNone/>
            </a:pPr>
            <a:r>
              <a:rPr lang="en-US" sz="2200" dirty="0"/>
              <a:t>A: All interactions with the system are done through the Arduino Mega.</a:t>
            </a:r>
          </a:p>
          <a:p>
            <a:pPr marL="201168" lvl="1" indent="0">
              <a:buNone/>
            </a:pPr>
            <a:r>
              <a:rPr lang="en-US" sz="2600" dirty="0"/>
              <a:t>Q: How are you programming the Arduino Mega?</a:t>
            </a:r>
          </a:p>
          <a:p>
            <a:pPr marL="384048" lvl="2" indent="0">
              <a:buNone/>
            </a:pPr>
            <a:r>
              <a:rPr lang="en-US" sz="2200" dirty="0"/>
              <a:t>A: The Arduino Mega has already been programmed by </a:t>
            </a:r>
            <a:r>
              <a:rPr lang="en-US" sz="2200" i="1" dirty="0"/>
              <a:t>Dotson Labs</a:t>
            </a:r>
            <a:endParaRPr lang="en-US" sz="2200" dirty="0"/>
          </a:p>
          <a:p>
            <a:pPr marL="201168" lvl="1" indent="0">
              <a:buNone/>
            </a:pPr>
            <a:r>
              <a:rPr lang="en-US" sz="2600" dirty="0"/>
              <a:t>Q: Is consulting necessary?</a:t>
            </a:r>
          </a:p>
          <a:p>
            <a:pPr marL="384048" lvl="2" indent="0">
              <a:buNone/>
            </a:pPr>
            <a:r>
              <a:rPr lang="en-US" sz="2200" dirty="0"/>
              <a:t>A: Yes, consulting is necessary. The code written by </a:t>
            </a:r>
            <a:r>
              <a:rPr lang="en-US" sz="2200" i="1" dirty="0"/>
              <a:t>Dotson Labs</a:t>
            </a:r>
            <a:r>
              <a:rPr lang="en-US" sz="2200" dirty="0"/>
              <a:t> may need to be modified to produce desired usable outputs.</a:t>
            </a:r>
          </a:p>
        </p:txBody>
      </p:sp>
    </p:spTree>
    <p:extLst>
      <p:ext uri="{BB962C8B-B14F-4D97-AF65-F5344CB8AC3E}">
        <p14:creationId xmlns:p14="http://schemas.microsoft.com/office/powerpoint/2010/main" val="418642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Designed for the Alaska Water and Sewer Challenge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i="1" dirty="0"/>
              <a:t>Dotson Labs </a:t>
            </a:r>
            <a:r>
              <a:rPr lang="en-US" sz="2800" dirty="0"/>
              <a:t>is creating an automated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In-house plumbing without community infrastructure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Minimize water that must be hauled into and out of the home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Cost effective and sustainable in rural Alaska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Second generation prototype of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More information at: reusewaterak.com</a:t>
            </a:r>
          </a:p>
        </p:txBody>
      </p:sp>
    </p:spTree>
    <p:extLst>
      <p:ext uri="{BB962C8B-B14F-4D97-AF65-F5344CB8AC3E}">
        <p14:creationId xmlns:p14="http://schemas.microsoft.com/office/powerpoint/2010/main" val="184867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The Water Treatment GUI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User interaction with the overall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Allows for easy maintenance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Displays relevant information about system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859" y="1846263"/>
            <a:ext cx="4301882" cy="4022725"/>
          </a:xfrm>
        </p:spPr>
      </p:pic>
    </p:spTree>
    <p:extLst>
      <p:ext uri="{BB962C8B-B14F-4D97-AF65-F5344CB8AC3E}">
        <p14:creationId xmlns:p14="http://schemas.microsoft.com/office/powerpoint/2010/main" val="394082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i="1" dirty="0"/>
              <a:t>Dotson Labs</a:t>
            </a:r>
            <a:r>
              <a:rPr lang="en-US" sz="2800" dirty="0"/>
              <a:t>: </a:t>
            </a:r>
          </a:p>
          <a:p>
            <a:pPr marL="384048" lvl="2" indent="0">
              <a:buNone/>
            </a:pPr>
            <a:r>
              <a:rPr lang="en-US" sz="2400" dirty="0"/>
              <a:t>The team designing the Water Treatment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Homeowners:</a:t>
            </a:r>
          </a:p>
          <a:p>
            <a:pPr marL="384048" lvl="2" indent="0">
              <a:buNone/>
            </a:pPr>
            <a:r>
              <a:rPr lang="en-US" sz="2400" dirty="0"/>
              <a:t>The basic users who need to operate the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Advanced Users:</a:t>
            </a:r>
          </a:p>
          <a:p>
            <a:pPr marL="384048" lvl="2" indent="0">
              <a:buNone/>
            </a:pPr>
            <a:r>
              <a:rPr lang="en-US" sz="2400" dirty="0"/>
              <a:t>The users who need to diagnose and maintain the system</a:t>
            </a:r>
          </a:p>
        </p:txBody>
      </p:sp>
    </p:spTree>
    <p:extLst>
      <p:ext uri="{BB962C8B-B14F-4D97-AF65-F5344CB8AC3E}">
        <p14:creationId xmlns:p14="http://schemas.microsoft.com/office/powerpoint/2010/main" val="371581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Easily adapted by </a:t>
            </a:r>
            <a:r>
              <a:rPr lang="en-US" sz="2800" i="1" dirty="0"/>
              <a:t>Dotson Labs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Display and store relevant information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Interaction with the system through Arduino Mega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Use provided hardware</a:t>
            </a:r>
          </a:p>
        </p:txBody>
      </p:sp>
    </p:spTree>
    <p:extLst>
      <p:ext uri="{BB962C8B-B14F-4D97-AF65-F5344CB8AC3E}">
        <p14:creationId xmlns:p14="http://schemas.microsoft.com/office/powerpoint/2010/main" val="1926114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Raspberry Pi 3 Model 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Element14 7” Touchscreen Display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/>
              <a:t>ATXRaspi</a:t>
            </a:r>
            <a:r>
              <a:rPr lang="en-US" sz="2800" dirty="0"/>
              <a:t> Power Controller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SD Card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006204"/>
            <a:ext cx="4937125" cy="3702843"/>
          </a:xfrm>
        </p:spPr>
      </p:pic>
    </p:spTree>
    <p:extLst>
      <p:ext uri="{BB962C8B-B14F-4D97-AF65-F5344CB8AC3E}">
        <p14:creationId xmlns:p14="http://schemas.microsoft.com/office/powerpoint/2010/main" val="2075345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Must be well commented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Easy to adjust and modify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Written in Python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Run on </a:t>
            </a:r>
            <a:r>
              <a:rPr lang="en-US" sz="2800" dirty="0" err="1"/>
              <a:t>Raspbian</a:t>
            </a:r>
            <a:r>
              <a:rPr lang="en-US" sz="2800" dirty="0"/>
              <a:t> v8.0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Reads information from Arduino Mega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Creates files and displays from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Sends controls to the Arduino Mega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Monitors system status</a:t>
            </a:r>
          </a:p>
        </p:txBody>
      </p:sp>
    </p:spTree>
    <p:extLst>
      <p:ext uri="{BB962C8B-B14F-4D97-AF65-F5344CB8AC3E}">
        <p14:creationId xmlns:p14="http://schemas.microsoft.com/office/powerpoint/2010/main" val="284059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Layout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Home Owner View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877730"/>
            <a:ext cx="4938712" cy="26963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Advanced user view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878163"/>
            <a:ext cx="4937125" cy="2695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759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HOME OWNER VIEW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569" y="2582863"/>
            <a:ext cx="4381500" cy="328612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ADVANCED USER VIEW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50" y="2582863"/>
            <a:ext cx="4381500" cy="3286125"/>
          </a:xfrm>
        </p:spPr>
      </p:pic>
    </p:spTree>
    <p:extLst>
      <p:ext uri="{BB962C8B-B14F-4D97-AF65-F5344CB8AC3E}">
        <p14:creationId xmlns:p14="http://schemas.microsoft.com/office/powerpoint/2010/main" val="985706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237</TotalTime>
  <Words>312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Retrospect</vt:lpstr>
      <vt:lpstr>Water Treatment GUI</vt:lpstr>
      <vt:lpstr>Overall Project</vt:lpstr>
      <vt:lpstr>The Interface</vt:lpstr>
      <vt:lpstr>Users</vt:lpstr>
      <vt:lpstr>Requirements</vt:lpstr>
      <vt:lpstr>Hardware</vt:lpstr>
      <vt:lpstr>Software</vt:lpstr>
      <vt:lpstr>Display Layout</vt:lpstr>
      <vt:lpstr>Prototype</vt:lpstr>
      <vt:lpstr>Consulting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Treatment GUI</dc:title>
  <dc:creator>H T</dc:creator>
  <cp:lastModifiedBy>Brandon Helmericks</cp:lastModifiedBy>
  <cp:revision>25</cp:revision>
  <dcterms:created xsi:type="dcterms:W3CDTF">2017-02-26T22:49:20Z</dcterms:created>
  <dcterms:modified xsi:type="dcterms:W3CDTF">2017-02-27T04:30:50Z</dcterms:modified>
</cp:coreProperties>
</file>