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7364"/>
    <p:restoredTop sz="94629"/>
  </p:normalViewPr>
  <p:slideViewPr>
    <p:cSldViewPr snapToGrid="0">
      <p:cViewPr varScale="1">
        <p:scale>
          <a:sx n="88" d="100"/>
          <a:sy n="88" d="100"/>
        </p:scale>
        <p:origin x="176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BF839-2235-B8F3-9A42-CC5AE2AC3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5098" y="1122363"/>
            <a:ext cx="8792902" cy="2387600"/>
          </a:xfrm>
        </p:spPr>
        <p:txBody>
          <a:bodyPr anchor="b"/>
          <a:lstStyle>
            <a:lvl1pPr algn="ctr"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4E01BE-91BE-97BE-1D74-0E6CFCDE0C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5096" y="3602038"/>
            <a:ext cx="8792903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CD420-1717-65BE-D427-CC568087A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6962-1965-E14C-8FAC-476FD5E03CE9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DCF6A-CAF4-865B-191E-AA573A90D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CA685-EBDB-2928-1C48-DEB2F25A7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47EF-0848-6F48-A1EC-373CCF6CD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45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29C2A-D80E-09DD-2B88-A8BC879FC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4EAA10-5DA7-1CD4-F09E-DE1CB25BEE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8B45F-2C01-B777-8CA0-842779A7A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6962-1965-E14C-8FAC-476FD5E03CE9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E2BE3-AE68-B59E-B858-BA3ABD778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ADDCA-F234-179A-B43D-32FF47787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47EF-0848-6F48-A1EC-373CCF6CD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55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B43183-19EB-7EC4-5EEA-F999DE005E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F51508-00F3-E225-3412-DFF9FDED5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875098" y="365125"/>
            <a:ext cx="669740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385F1-4B9E-AC31-23F5-4B4E5328B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6962-1965-E14C-8FAC-476FD5E03CE9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66C61-7C33-AE96-150D-B1C1BF4FA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5F1A1-2237-AE45-33C8-76E14C9E3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47EF-0848-6F48-A1EC-373CCF6CD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527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C9911-452C-D715-9A2C-085349895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F5608-2215-32A4-E745-6504ED723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0096B-F6E9-7183-8C2E-5FB2E0D2E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6962-1965-E14C-8FAC-476FD5E03CE9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BF858-132B-C055-AEA8-051106C88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F7539-44EE-BF20-77D3-12F8672D1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47EF-0848-6F48-A1EC-373CCF6CD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84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42D65-6512-4770-491D-993C0E262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5098" y="1709738"/>
            <a:ext cx="947235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46ACB-C2D4-CC8C-BB56-318A71D97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75096" y="4589463"/>
            <a:ext cx="947235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9EBAE-E84A-8130-7609-2C395EAF6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6962-1965-E14C-8FAC-476FD5E03CE9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0A1D8-E4BA-36EF-A515-16F2435CC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BACA5-CA61-6D4B-3CAF-7A091A338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47EF-0848-6F48-A1EC-373CCF6CD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22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2BECE-B4CD-9910-8582-6CBF8ED5E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65278-F84E-A4A5-9AA7-222093373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5098" y="1825625"/>
            <a:ext cx="472890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C521C6-69F9-5CFF-73AE-0BF819CBF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81371" y="1825625"/>
            <a:ext cx="437242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09480-BFBB-B22A-EEE8-7E6F63D46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6962-1965-E14C-8FAC-476FD5E03CE9}" type="datetimeFigureOut">
              <a:rPr lang="en-US" smtClean="0"/>
              <a:t>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4024A-4A93-6019-05CA-12B48C314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CC4758-6033-68C5-AA9C-C53802337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47EF-0848-6F48-A1EC-373CCF6CD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C7CF7-3072-249F-2739-C498A9BC6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5098" y="365125"/>
            <a:ext cx="948029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DBE7B-3ADE-A7FE-1922-C0911CBFA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75098" y="1681163"/>
            <a:ext cx="445313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B6A84-AEAF-ACB8-0A04-D1C96039C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75098" y="2685185"/>
            <a:ext cx="4453131" cy="35044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9428AF-1921-8BC5-D910-60B2893C93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18514" y="1681163"/>
            <a:ext cx="473687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02A162-49AA-6314-993D-89CFA5A2A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18514" y="2505075"/>
            <a:ext cx="4736874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FC092F-F501-791F-7BEB-1685C18A8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6962-1965-E14C-8FAC-476FD5E03CE9}" type="datetimeFigureOut">
              <a:rPr lang="en-US" smtClean="0"/>
              <a:t>2/12/24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C7AA6B-823E-204C-CE86-FD5538BDB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2CFBC7-AB31-C6EA-420F-FB93A5AFF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47EF-0848-6F48-A1EC-373CCF6CD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25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EA564-D246-CB84-F249-F74EE7C9C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EE6944-D8DB-92FB-F2DB-23A38BEB8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6962-1965-E14C-8FAC-476FD5E03CE9}" type="datetimeFigureOut">
              <a:rPr lang="en-US" smtClean="0"/>
              <a:t>2/12/24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39195C-62AD-F5D5-8662-91C1AA8A1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6B0775-86AB-D423-A0D4-BD05607FE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47EF-0848-6F48-A1EC-373CCF6CD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914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417EA0-2685-4A2B-F507-19236172D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6962-1965-E14C-8FAC-476FD5E03CE9}" type="datetimeFigureOut">
              <a:rPr lang="en-US" smtClean="0"/>
              <a:t>2/12/24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B538EE-F737-4EFA-A74A-77478E9F2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CDDC5-9672-A80E-4F95-DB013DE32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47EF-0848-6F48-A1EC-373CCF6CD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B7AF2-53B8-D0FF-56CE-A0B125AC3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509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2C2EA-3D8C-AB6A-6F70-A0DFF89D8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987425"/>
            <a:ext cx="525938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6B3156-ECD2-D93F-7F5F-66DA7B8CC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7509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D95F2-7005-33EA-B2F7-CFF6BAD08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6962-1965-E14C-8FAC-476FD5E03CE9}" type="datetimeFigureOut">
              <a:rPr lang="en-US" smtClean="0"/>
              <a:t>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F77397-7F6C-6899-9DD2-120F598CC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5A142-A89F-F7AF-D07E-9B44DBF8D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47EF-0848-6F48-A1EC-373CCF6CD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81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821D4-7AB9-365B-34FB-97727A337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509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C7BE3-9F10-1CA4-B5EC-940D00AE91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458856" y="987425"/>
            <a:ext cx="489653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0355EA-C8F9-D8DB-A152-DC63C38C4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15466" y="204946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882E0-EE28-C4E5-95B4-AB321765C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6962-1965-E14C-8FAC-476FD5E03CE9}" type="datetimeFigureOut">
              <a:rPr lang="en-US" smtClean="0"/>
              <a:t>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74056F-C0D3-45DB-3105-24624163E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4B5EB-BB60-2DC1-E8A6-7005020A5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47EF-0848-6F48-A1EC-373CCF6CD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68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AED3F5-9EF7-8035-72E0-85A7F6B80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5098" y="365125"/>
            <a:ext cx="94787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C7EFD-5C15-38FE-C0CB-2260C43A6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75098" y="1825625"/>
            <a:ext cx="94787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408A8-861D-F622-A88A-E4E9D7601B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75098" y="638319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4DA6962-1965-E14C-8FAC-476FD5E03CE9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D8883-8F49-4371-9F01-867AFA3D9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49769" y="636977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A25E6-D6F1-C4A3-734C-CAF685C97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06986" y="6356350"/>
            <a:ext cx="1746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B5F47EF-0848-6F48-A1EC-373CCF6CD65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7A341C-DC60-BC67-4EAA-12DC98D4A82F}"/>
              </a:ext>
            </a:extLst>
          </p:cNvPr>
          <p:cNvSpPr/>
          <p:nvPr userDrawn="1"/>
        </p:nvSpPr>
        <p:spPr>
          <a:xfrm>
            <a:off x="0" y="0"/>
            <a:ext cx="1701478" cy="6858000"/>
          </a:xfrm>
          <a:prstGeom prst="rect">
            <a:avLst/>
          </a:prstGeom>
          <a:solidFill>
            <a:srgbClr val="000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56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15269-887C-D1F8-35E8-D028DD3D88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02D36C-FB4D-EEE7-9A6B-88A0C03EEB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99120"/>
      </p:ext>
    </p:extLst>
  </p:cSld>
  <p:clrMapOvr>
    <a:masterClrMapping/>
  </p:clrMapOvr>
</p:sld>
</file>

<file path=ppt/theme/theme1.xml><?xml version="1.0" encoding="utf-8"?>
<a:theme xmlns:a="http://schemas.openxmlformats.org/drawingml/2006/main" name="Helsel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lselTheme" id="{7315EED8-EA85-9F41-84A9-DEF58BB820CD}" vid="{345274EC-B5CB-7043-9925-963F5AFB56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HelselTheme</Template>
  <TotalTime>14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HelselTheme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C. Helsel</dc:creator>
  <cp:lastModifiedBy>Brian C. Helsel</cp:lastModifiedBy>
  <cp:revision>4</cp:revision>
  <dcterms:created xsi:type="dcterms:W3CDTF">2024-02-09T16:31:18Z</dcterms:created>
  <dcterms:modified xsi:type="dcterms:W3CDTF">2024-02-12T14:40:36Z</dcterms:modified>
</cp:coreProperties>
</file>