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4798"/>
    <p:restoredTop sz="96093"/>
  </p:normalViewPr>
  <p:slideViewPr>
    <p:cSldViewPr snapToGrid="0">
      <p:cViewPr varScale="1">
        <p:scale>
          <a:sx d="100" n="120"/>
          <a:sy d="100" n="120"/>
        </p:scale>
        <p:origin x="552" y="1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11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A black and white sign with blue text  Description automatically generated" id="12" name="Picture 11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44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output-formats/html-basic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Kansas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Subtitle</a:t>
            </a:r>
            <a:br/>
            <a:br/>
            <a:r>
              <a:rPr/>
              <a:t>Brian C. Helsel</a:t>
            </a:r>
            <a:br/>
            <a:r>
              <a:rPr/>
              <a:t>Lauren T. Ptomey</a:t>
            </a:r>
            <a:br/>
            <a:r>
              <a:rPr/>
              <a:t>Amy Bodde</a:t>
            </a:r>
            <a:br/>
            <a:r>
              <a:rPr/>
              <a:t>Joseph R. Sherman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August 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TODO</a:t>
            </a:r>
            <a:r>
              <a:rPr/>
              <a:t> Create an example file that demonstrates the formatting and features of your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learn more about controlling the appearance of HTML output here: </a:t>
            </a:r>
            <a:r>
              <a:rPr>
                <a:hlinkClick r:id="rId2"/>
              </a:rPr>
              <a:t>https://quarto.org/docs/output-formats/html-basics.html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what a code block looks like: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[1] 3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Template</dc:title>
  <dc:creator>Brian C. Helsel; Lauren T. Ptomey; Amy Bodde; Joseph R. Sherman</dc:creator>
  <cp:keywords>keyword1, keyword2, keyword3</cp:keywords>
  <dcterms:created xsi:type="dcterms:W3CDTF">2024-08-05T19:48:43Z</dcterms:created>
  <dcterms:modified xsi:type="dcterms:W3CDTF">2024-08-05T19:48:43Z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“Quarto is a multi-language, next generation version of R Markdown from Posit, with many new features and capabilities. Like R Markdown, Quarto uses knitr to execute R code, and is therefore able to render most existing Rmd files without modification. Extensions are a powerful way to modify and extend the behavior of Quarto.” This text was copied verbatim from the Quarto website (quarto.org) to generate text for an abstract within the quarto-kansas extension.</vt:lpwstr>
  </property>
  <property fmtid="{D5CDD505-2E9C-101B-9397-08002B2CF9AE}" pid="3" name="affiliations">
    <vt:lpwstr/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August 5, 2024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revealjs-plugins">
    <vt:lpwstr/>
  </property>
  <property fmtid="{D5CDD505-2E9C-101B-9397-08002B2CF9AE}" pid="15" name="subtitle">
    <vt:lpwstr>My Subtitle</vt:lpwstr>
  </property>
  <property fmtid="{D5CDD505-2E9C-101B-9397-08002B2CF9AE}" pid="16" name="toc-title">
    <vt:lpwstr>Table of contents</vt:lpwstr>
  </property>
</Properties>
</file>