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4"/>
  </p:normalViewPr>
  <p:slideViewPr>
    <p:cSldViewPr snapToGrid="0">
      <p:cViewPr varScale="1">
        <p:scale>
          <a:sx n="117" d="100"/>
          <a:sy n="117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" name="Picture 11" descr="A black and white sign with blue text  Description automatically generated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August 9,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Helsel; Lauren T. Ptomey; Amy Bodde; Joseph R. Sherman</dc:creator>
  <cp:keywords>keyword1, keyword2, keyword3</cp:keywords>
  <cp:lastModifiedBy>Brian C. Helsel</cp:lastModifiedBy>
  <cp:revision>1</cp:revision>
  <dcterms:created xsi:type="dcterms:W3CDTF">2024-08-09T13:37:18Z</dcterms:created>
  <dcterms:modified xsi:type="dcterms:W3CDTF">2024-08-09T13:39:41Z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August 9, 2024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