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96"/>
    <p:restoredTop sz="94694"/>
  </p:normalViewPr>
  <p:slideViewPr>
    <p:cSldViewPr snapToGrid="0">
      <p:cViewPr varScale="1">
        <p:scale>
          <a:sx d="100" n="117"/>
          <a:sy d="100" n="117"/>
        </p:scale>
        <p:origin x="85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/>
              <a:t>Brian C. Helsel</a:t>
            </a:r>
            <a:br/>
            <a:r>
              <a:rPr/>
              <a:t>Lauren T. Ptomey</a:t>
            </a:r>
            <a:br/>
            <a:r>
              <a:rPr/>
              <a:t>Amy Bodde</a:t>
            </a:r>
            <a:br/>
            <a:r>
              <a:rPr/>
              <a:t>Joseph R. Sherman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Helsel; Lauren T. Ptomey; Amy Bodde; Joseph R. Sherman</dc:creator>
  <cp:keywords>keyword1, keyword2, keyword3</cp:keywords>
  <dcterms:created xsi:type="dcterms:W3CDTF">2024-08-09T15:47:26Z</dcterms:created>
  <dcterms:modified xsi:type="dcterms:W3CDTF">2024-08-09T15:47:26Z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August 9, 2024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