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4796"/>
    <p:restoredTop sz="94694"/>
  </p:normalViewPr>
  <p:slideViewPr>
    <p:cSldViewPr snapToGrid="0">
      <p:cViewPr varScale="1">
        <p:scale>
          <a:sx d="100" n="117"/>
          <a:sy d="100" n="117"/>
        </p:scale>
        <p:origin x="856" y="16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70" name="Google Shape;11;p2">
            <a:extLst>
              <a:ext uri="{FF2B5EF4-FFF2-40B4-BE49-F238E27FC236}">
                <a16:creationId xmlns:a16="http://schemas.microsoft.com/office/drawing/2014/main" id="{98379328-11B5-72CA-BDAC-942CD354C1F6}"/>
              </a:ext>
            </a:extLst>
          </p:cNvPr>
          <p:cNvGrpSpPr/>
          <p:nvPr userDrawn="1"/>
        </p:nvGrpSpPr>
        <p:grpSpPr>
          <a:xfrm>
            <a:off x="10308202" y="0"/>
            <a:ext cx="1866129" cy="809983"/>
            <a:chOff x="3468800" y="239525"/>
            <a:chExt cx="843175" cy="365975"/>
          </a:xfrm>
        </p:grpSpPr>
        <p:sp>
          <p:nvSpPr>
            <p:cNvPr id="71" name="Google Shape;12;p2">
              <a:extLst>
                <a:ext uri="{FF2B5EF4-FFF2-40B4-BE49-F238E27FC236}">
                  <a16:creationId xmlns:a16="http://schemas.microsoft.com/office/drawing/2014/main" id="{AE92EEFD-2B1D-62D4-85D0-E105D95B5E4F}"/>
                </a:ext>
              </a:extLst>
            </p:cNvPr>
            <p:cNvSpPr/>
            <p:nvPr/>
          </p:nvSpPr>
          <p:spPr>
            <a:xfrm>
              <a:off x="353425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0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;p2">
              <a:extLst>
                <a:ext uri="{FF2B5EF4-FFF2-40B4-BE49-F238E27FC236}">
                  <a16:creationId xmlns:a16="http://schemas.microsoft.com/office/drawing/2014/main" id="{A4633BF4-B547-12F1-5321-90F4DC600C82}"/>
                </a:ext>
              </a:extLst>
            </p:cNvPr>
            <p:cNvSpPr/>
            <p:nvPr/>
          </p:nvSpPr>
          <p:spPr>
            <a:xfrm>
              <a:off x="3601075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4;p2">
              <a:extLst>
                <a:ext uri="{FF2B5EF4-FFF2-40B4-BE49-F238E27FC236}">
                  <a16:creationId xmlns:a16="http://schemas.microsoft.com/office/drawing/2014/main" id="{6D1E2C81-C473-5909-F941-84D81B5C919A}"/>
                </a:ext>
              </a:extLst>
            </p:cNvPr>
            <p:cNvSpPr/>
            <p:nvPr/>
          </p:nvSpPr>
          <p:spPr>
            <a:xfrm>
              <a:off x="3668375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8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;p2">
              <a:extLst>
                <a:ext uri="{FF2B5EF4-FFF2-40B4-BE49-F238E27FC236}">
                  <a16:creationId xmlns:a16="http://schemas.microsoft.com/office/drawing/2014/main" id="{8ED03D71-0758-3569-1D68-2C940525F9EA}"/>
                </a:ext>
              </a:extLst>
            </p:cNvPr>
            <p:cNvSpPr/>
            <p:nvPr/>
          </p:nvSpPr>
          <p:spPr>
            <a:xfrm>
              <a:off x="3735200" y="239525"/>
              <a:ext cx="366450" cy="365975"/>
            </a:xfrm>
            <a:custGeom>
              <a:avLst/>
              <a:gdLst/>
              <a:ahLst/>
              <a:cxnLst/>
              <a:rect l="l" t="t" r="r" b="b"/>
              <a:pathLst>
                <a:path w="14658" h="14639" fill="none" extrusionOk="0">
                  <a:moveTo>
                    <a:pt x="1" y="0"/>
                  </a:moveTo>
                  <a:lnTo>
                    <a:pt x="14658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;p2">
              <a:extLst>
                <a:ext uri="{FF2B5EF4-FFF2-40B4-BE49-F238E27FC236}">
                  <a16:creationId xmlns:a16="http://schemas.microsoft.com/office/drawing/2014/main" id="{BB9ED45E-8BEB-0E34-05A9-9DA0AEE1378E}"/>
                </a:ext>
              </a:extLst>
            </p:cNvPr>
            <p:cNvSpPr/>
            <p:nvPr/>
          </p:nvSpPr>
          <p:spPr>
            <a:xfrm>
              <a:off x="38025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;p2">
              <a:extLst>
                <a:ext uri="{FF2B5EF4-FFF2-40B4-BE49-F238E27FC236}">
                  <a16:creationId xmlns:a16="http://schemas.microsoft.com/office/drawing/2014/main" id="{09F84404-6C9D-0094-48F5-D772BD3A0C6A}"/>
                </a:ext>
              </a:extLst>
            </p:cNvPr>
            <p:cNvSpPr/>
            <p:nvPr/>
          </p:nvSpPr>
          <p:spPr>
            <a:xfrm>
              <a:off x="3869800" y="239525"/>
              <a:ext cx="365975" cy="365975"/>
            </a:xfrm>
            <a:custGeom>
              <a:avLst/>
              <a:gdLst/>
              <a:ahLst/>
              <a:cxnLst/>
              <a:rect l="l" t="t" r="r" b="b"/>
              <a:pathLst>
                <a:path w="14639" h="14639" fill="none" extrusionOk="0">
                  <a:moveTo>
                    <a:pt x="1" y="0"/>
                  </a:moveTo>
                  <a:lnTo>
                    <a:pt x="14639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;p2">
              <a:extLst>
                <a:ext uri="{FF2B5EF4-FFF2-40B4-BE49-F238E27FC236}">
                  <a16:creationId xmlns:a16="http://schemas.microsoft.com/office/drawing/2014/main" id="{EF6DD4E0-9CE1-12AD-B42C-9F3A27ED2EDD}"/>
                </a:ext>
              </a:extLst>
            </p:cNvPr>
            <p:cNvSpPr/>
            <p:nvPr/>
          </p:nvSpPr>
          <p:spPr>
            <a:xfrm>
              <a:off x="3936650" y="239525"/>
              <a:ext cx="366425" cy="365975"/>
            </a:xfrm>
            <a:custGeom>
              <a:avLst/>
              <a:gdLst/>
              <a:ahLst/>
              <a:cxnLst/>
              <a:rect l="l" t="t" r="r" b="b"/>
              <a:pathLst>
                <a:path w="14657" h="14639" fill="none" extrusionOk="0">
                  <a:moveTo>
                    <a:pt x="0" y="0"/>
                  </a:moveTo>
                  <a:lnTo>
                    <a:pt x="14657" y="1463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9;p2">
              <a:extLst>
                <a:ext uri="{FF2B5EF4-FFF2-40B4-BE49-F238E27FC236}">
                  <a16:creationId xmlns:a16="http://schemas.microsoft.com/office/drawing/2014/main" id="{929FE2E9-370F-C890-DDD8-0969709916BE}"/>
                </a:ext>
              </a:extLst>
            </p:cNvPr>
            <p:cNvSpPr/>
            <p:nvPr/>
          </p:nvSpPr>
          <p:spPr>
            <a:xfrm>
              <a:off x="4003950" y="239525"/>
              <a:ext cx="308025" cy="308000"/>
            </a:xfrm>
            <a:custGeom>
              <a:avLst/>
              <a:gdLst/>
              <a:ahLst/>
              <a:cxnLst/>
              <a:rect l="l" t="t" r="r" b="b"/>
              <a:pathLst>
                <a:path w="12321" h="12320" fill="none" extrusionOk="0">
                  <a:moveTo>
                    <a:pt x="0" y="0"/>
                  </a:moveTo>
                  <a:lnTo>
                    <a:pt x="12320" y="1232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;p2">
              <a:extLst>
                <a:ext uri="{FF2B5EF4-FFF2-40B4-BE49-F238E27FC236}">
                  <a16:creationId xmlns:a16="http://schemas.microsoft.com/office/drawing/2014/main" id="{D1078CB8-DE35-E66E-B1F4-09B2AEC10BE3}"/>
                </a:ext>
              </a:extLst>
            </p:cNvPr>
            <p:cNvSpPr/>
            <p:nvPr/>
          </p:nvSpPr>
          <p:spPr>
            <a:xfrm>
              <a:off x="4070775" y="239525"/>
              <a:ext cx="241200" cy="240700"/>
            </a:xfrm>
            <a:custGeom>
              <a:avLst/>
              <a:gdLst/>
              <a:ahLst/>
              <a:cxnLst/>
              <a:rect l="l" t="t" r="r" b="b"/>
              <a:pathLst>
                <a:path w="9648" h="9628" fill="none" extrusionOk="0">
                  <a:moveTo>
                    <a:pt x="1" y="0"/>
                  </a:moveTo>
                  <a:lnTo>
                    <a:pt x="9647" y="9628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;p2">
              <a:extLst>
                <a:ext uri="{FF2B5EF4-FFF2-40B4-BE49-F238E27FC236}">
                  <a16:creationId xmlns:a16="http://schemas.microsoft.com/office/drawing/2014/main" id="{88DE2DF3-65FD-339F-C8DF-28F04EC06F98}"/>
                </a:ext>
              </a:extLst>
            </p:cNvPr>
            <p:cNvSpPr/>
            <p:nvPr/>
          </p:nvSpPr>
          <p:spPr>
            <a:xfrm>
              <a:off x="4138075" y="239525"/>
              <a:ext cx="173900" cy="173875"/>
            </a:xfrm>
            <a:custGeom>
              <a:avLst/>
              <a:gdLst/>
              <a:ahLst/>
              <a:cxnLst/>
              <a:rect l="l" t="t" r="r" b="b"/>
              <a:pathLst>
                <a:path w="6956" h="6955" fill="none" extrusionOk="0">
                  <a:moveTo>
                    <a:pt x="1" y="0"/>
                  </a:moveTo>
                  <a:lnTo>
                    <a:pt x="6955" y="695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2;p2">
              <a:extLst>
                <a:ext uri="{FF2B5EF4-FFF2-40B4-BE49-F238E27FC236}">
                  <a16:creationId xmlns:a16="http://schemas.microsoft.com/office/drawing/2014/main" id="{4518A8BC-556A-9D1B-A129-1E990DB9E417}"/>
                </a:ext>
              </a:extLst>
            </p:cNvPr>
            <p:cNvSpPr/>
            <p:nvPr/>
          </p:nvSpPr>
          <p:spPr>
            <a:xfrm>
              <a:off x="4205375" y="239525"/>
              <a:ext cx="106600" cy="106575"/>
            </a:xfrm>
            <a:custGeom>
              <a:avLst/>
              <a:gdLst/>
              <a:ahLst/>
              <a:cxnLst/>
              <a:rect l="l" t="t" r="r" b="b"/>
              <a:pathLst>
                <a:path w="4264" h="4263" fill="none" extrusionOk="0">
                  <a:moveTo>
                    <a:pt x="1" y="0"/>
                  </a:moveTo>
                  <a:lnTo>
                    <a:pt x="4263" y="426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;p2">
              <a:extLst>
                <a:ext uri="{FF2B5EF4-FFF2-40B4-BE49-F238E27FC236}">
                  <a16:creationId xmlns:a16="http://schemas.microsoft.com/office/drawing/2014/main" id="{31CC4FA2-1DC0-179E-4601-3FF7F08FD1B9}"/>
                </a:ext>
              </a:extLst>
            </p:cNvPr>
            <p:cNvSpPr/>
            <p:nvPr/>
          </p:nvSpPr>
          <p:spPr>
            <a:xfrm>
              <a:off x="4272225" y="239525"/>
              <a:ext cx="39750" cy="39275"/>
            </a:xfrm>
            <a:custGeom>
              <a:avLst/>
              <a:gdLst/>
              <a:ahLst/>
              <a:cxnLst/>
              <a:rect l="l" t="t" r="r" b="b"/>
              <a:pathLst>
                <a:path w="1590" h="1571" fill="none" extrusionOk="0">
                  <a:moveTo>
                    <a:pt x="0" y="0"/>
                  </a:moveTo>
                  <a:lnTo>
                    <a:pt x="1589" y="157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;p2">
              <a:extLst>
                <a:ext uri="{FF2B5EF4-FFF2-40B4-BE49-F238E27FC236}">
                  <a16:creationId xmlns:a16="http://schemas.microsoft.com/office/drawing/2014/main" id="{C93573A1-FB94-8D81-7EA8-2A610F8AD98A}"/>
                </a:ext>
              </a:extLst>
            </p:cNvPr>
            <p:cNvSpPr/>
            <p:nvPr/>
          </p:nvSpPr>
          <p:spPr>
            <a:xfrm>
              <a:off x="3468800" y="241375"/>
              <a:ext cx="364125" cy="364125"/>
            </a:xfrm>
            <a:custGeom>
              <a:avLst/>
              <a:gdLst/>
              <a:ahLst/>
              <a:cxnLst/>
              <a:rect l="l" t="t" r="r" b="b"/>
              <a:pathLst>
                <a:path w="14565" h="14565" fill="none" extrusionOk="0">
                  <a:moveTo>
                    <a:pt x="1" y="1"/>
                  </a:moveTo>
                  <a:lnTo>
                    <a:pt x="14564" y="14564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;p2">
              <a:extLst>
                <a:ext uri="{FF2B5EF4-FFF2-40B4-BE49-F238E27FC236}">
                  <a16:creationId xmlns:a16="http://schemas.microsoft.com/office/drawing/2014/main" id="{C7619474-027D-5A89-B64C-69765202FDDB}"/>
                </a:ext>
              </a:extLst>
            </p:cNvPr>
            <p:cNvSpPr/>
            <p:nvPr/>
          </p:nvSpPr>
          <p:spPr>
            <a:xfrm>
              <a:off x="3468800" y="308675"/>
              <a:ext cx="297275" cy="296825"/>
            </a:xfrm>
            <a:custGeom>
              <a:avLst/>
              <a:gdLst/>
              <a:ahLst/>
              <a:cxnLst/>
              <a:rect l="l" t="t" r="r" b="b"/>
              <a:pathLst>
                <a:path w="11891" h="11873" fill="none" extrusionOk="0">
                  <a:moveTo>
                    <a:pt x="1" y="1"/>
                  </a:moveTo>
                  <a:lnTo>
                    <a:pt x="11891" y="118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;p2">
              <a:extLst>
                <a:ext uri="{FF2B5EF4-FFF2-40B4-BE49-F238E27FC236}">
                  <a16:creationId xmlns:a16="http://schemas.microsoft.com/office/drawing/2014/main" id="{741A8EDF-B94B-D1E6-3AB5-534CD16E3C32}"/>
                </a:ext>
              </a:extLst>
            </p:cNvPr>
            <p:cNvSpPr/>
            <p:nvPr/>
          </p:nvSpPr>
          <p:spPr>
            <a:xfrm>
              <a:off x="3468800" y="375975"/>
              <a:ext cx="229975" cy="229525"/>
            </a:xfrm>
            <a:custGeom>
              <a:avLst/>
              <a:gdLst/>
              <a:ahLst/>
              <a:cxnLst/>
              <a:rect l="l" t="t" r="r" b="b"/>
              <a:pathLst>
                <a:path w="9199" h="9181" fill="none" extrusionOk="0">
                  <a:moveTo>
                    <a:pt x="1" y="1"/>
                  </a:moveTo>
                  <a:lnTo>
                    <a:pt x="9199" y="918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7;p2">
              <a:extLst>
                <a:ext uri="{FF2B5EF4-FFF2-40B4-BE49-F238E27FC236}">
                  <a16:creationId xmlns:a16="http://schemas.microsoft.com/office/drawing/2014/main" id="{3E584C80-C266-BACC-9E5F-1D4D987B59F4}"/>
                </a:ext>
              </a:extLst>
            </p:cNvPr>
            <p:cNvSpPr/>
            <p:nvPr/>
          </p:nvSpPr>
          <p:spPr>
            <a:xfrm>
              <a:off x="3468800" y="442825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fill="none" extrusionOk="0">
                  <a:moveTo>
                    <a:pt x="1" y="0"/>
                  </a:moveTo>
                  <a:lnTo>
                    <a:pt x="6507" y="650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8;p2">
              <a:extLst>
                <a:ext uri="{FF2B5EF4-FFF2-40B4-BE49-F238E27FC236}">
                  <a16:creationId xmlns:a16="http://schemas.microsoft.com/office/drawing/2014/main" id="{567BC0C5-2903-51A2-2216-B34361420C86}"/>
                </a:ext>
              </a:extLst>
            </p:cNvPr>
            <p:cNvSpPr/>
            <p:nvPr/>
          </p:nvSpPr>
          <p:spPr>
            <a:xfrm>
              <a:off x="3468800" y="510125"/>
              <a:ext cx="95850" cy="95375"/>
            </a:xfrm>
            <a:custGeom>
              <a:avLst/>
              <a:gdLst/>
              <a:ahLst/>
              <a:cxnLst/>
              <a:rect l="l" t="t" r="r" b="b"/>
              <a:pathLst>
                <a:path w="3834" h="3815" fill="none" extrusionOk="0">
                  <a:moveTo>
                    <a:pt x="1" y="0"/>
                  </a:moveTo>
                  <a:lnTo>
                    <a:pt x="3833" y="3814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9;p2">
              <a:extLst>
                <a:ext uri="{FF2B5EF4-FFF2-40B4-BE49-F238E27FC236}">
                  <a16:creationId xmlns:a16="http://schemas.microsoft.com/office/drawing/2014/main" id="{8230D809-C1C0-D1C1-DC90-C4EBCC58C3AB}"/>
                </a:ext>
              </a:extLst>
            </p:cNvPr>
            <p:cNvSpPr/>
            <p:nvPr/>
          </p:nvSpPr>
          <p:spPr>
            <a:xfrm>
              <a:off x="3468800" y="576950"/>
              <a:ext cx="28550" cy="28550"/>
            </a:xfrm>
            <a:custGeom>
              <a:avLst/>
              <a:gdLst/>
              <a:ahLst/>
              <a:cxnLst/>
              <a:rect l="l" t="t" r="r" b="b"/>
              <a:pathLst>
                <a:path w="1142" h="1142" fill="none" extrusionOk="0">
                  <a:moveTo>
                    <a:pt x="1141" y="114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30;p2">
            <a:extLst>
              <a:ext uri="{FF2B5EF4-FFF2-40B4-BE49-F238E27FC236}">
                <a16:creationId xmlns:a16="http://schemas.microsoft.com/office/drawing/2014/main" id="{D1FE5B4B-948B-2B22-F15F-9ADE224EC6CD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90" name="Google Shape;31;p2">
              <a:extLst>
                <a:ext uri="{FF2B5EF4-FFF2-40B4-BE49-F238E27FC236}">
                  <a16:creationId xmlns:a16="http://schemas.microsoft.com/office/drawing/2014/main" id="{35DC265E-E5A6-9135-120E-390C76CD670A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;p2">
              <a:extLst>
                <a:ext uri="{FF2B5EF4-FFF2-40B4-BE49-F238E27FC236}">
                  <a16:creationId xmlns:a16="http://schemas.microsoft.com/office/drawing/2014/main" id="{D175C552-BBB2-0719-08AF-0C86F513959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3;p2">
              <a:extLst>
                <a:ext uri="{FF2B5EF4-FFF2-40B4-BE49-F238E27FC236}">
                  <a16:creationId xmlns:a16="http://schemas.microsoft.com/office/drawing/2014/main" id="{0020FCBE-D7BD-CB98-496C-B096D612B96E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4;p2">
              <a:extLst>
                <a:ext uri="{FF2B5EF4-FFF2-40B4-BE49-F238E27FC236}">
                  <a16:creationId xmlns:a16="http://schemas.microsoft.com/office/drawing/2014/main" id="{7FEE35CE-123B-9834-4274-1198B37457BE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5;p2">
              <a:extLst>
                <a:ext uri="{FF2B5EF4-FFF2-40B4-BE49-F238E27FC236}">
                  <a16:creationId xmlns:a16="http://schemas.microsoft.com/office/drawing/2014/main" id="{88DA7E3C-5878-8C80-5368-47406F35B7CC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6;p2">
              <a:extLst>
                <a:ext uri="{FF2B5EF4-FFF2-40B4-BE49-F238E27FC236}">
                  <a16:creationId xmlns:a16="http://schemas.microsoft.com/office/drawing/2014/main" id="{2A704B39-582A-8BD6-3442-516D6DC7F6B7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37;p2">
              <a:extLst>
                <a:ext uri="{FF2B5EF4-FFF2-40B4-BE49-F238E27FC236}">
                  <a16:creationId xmlns:a16="http://schemas.microsoft.com/office/drawing/2014/main" id="{3526076A-2550-D467-5570-73E0D448A3E3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8;p2">
              <a:extLst>
                <a:ext uri="{FF2B5EF4-FFF2-40B4-BE49-F238E27FC236}">
                  <a16:creationId xmlns:a16="http://schemas.microsoft.com/office/drawing/2014/main" id="{27D8511A-B3A9-6871-22CB-3F6D54655BA2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9;p2">
              <a:extLst>
                <a:ext uri="{FF2B5EF4-FFF2-40B4-BE49-F238E27FC236}">
                  <a16:creationId xmlns:a16="http://schemas.microsoft.com/office/drawing/2014/main" id="{2DF8C229-B4C9-3BFD-4422-DF984ECCC7F2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40;p2">
            <a:extLst>
              <a:ext uri="{FF2B5EF4-FFF2-40B4-BE49-F238E27FC236}">
                <a16:creationId xmlns:a16="http://schemas.microsoft.com/office/drawing/2014/main" id="{A7386F1A-8270-5F32-0C75-B52AA1D47E16}"/>
              </a:ext>
            </a:extLst>
          </p:cNvPr>
          <p:cNvGrpSpPr/>
          <p:nvPr userDrawn="1"/>
        </p:nvGrpSpPr>
        <p:grpSpPr>
          <a:xfrm rot="-5400000">
            <a:off x="10922251" y="1835663"/>
            <a:ext cx="1780903" cy="344399"/>
            <a:chOff x="5589725" y="3057300"/>
            <a:chExt cx="352900" cy="68250"/>
          </a:xfrm>
          <a:solidFill>
            <a:srgbClr val="6BC8E5"/>
          </a:solidFill>
        </p:grpSpPr>
        <p:sp>
          <p:nvSpPr>
            <p:cNvPr id="100" name="Google Shape;41;p2">
              <a:extLst>
                <a:ext uri="{FF2B5EF4-FFF2-40B4-BE49-F238E27FC236}">
                  <a16:creationId xmlns:a16="http://schemas.microsoft.com/office/drawing/2014/main" id="{6F0834CD-4165-1999-023A-FFC3DFA5D8DC}"/>
                </a:ext>
              </a:extLst>
            </p:cNvPr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2;p2">
              <a:extLst>
                <a:ext uri="{FF2B5EF4-FFF2-40B4-BE49-F238E27FC236}">
                  <a16:creationId xmlns:a16="http://schemas.microsoft.com/office/drawing/2014/main" id="{C0FE74D3-745B-5A0B-D261-061A2166D9A7}"/>
                </a:ext>
              </a:extLst>
            </p:cNvPr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3;p2">
              <a:extLst>
                <a:ext uri="{FF2B5EF4-FFF2-40B4-BE49-F238E27FC236}">
                  <a16:creationId xmlns:a16="http://schemas.microsoft.com/office/drawing/2014/main" id="{1CC04207-75CB-F814-7D95-81E2CD8459A3}"/>
                </a:ext>
              </a:extLst>
            </p:cNvPr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4;p2">
              <a:extLst>
                <a:ext uri="{FF2B5EF4-FFF2-40B4-BE49-F238E27FC236}">
                  <a16:creationId xmlns:a16="http://schemas.microsoft.com/office/drawing/2014/main" id="{C1111182-E03E-6CD4-9389-137E3A95044A}"/>
                </a:ext>
              </a:extLst>
            </p:cNvPr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5;p2">
              <a:extLst>
                <a:ext uri="{FF2B5EF4-FFF2-40B4-BE49-F238E27FC236}">
                  <a16:creationId xmlns:a16="http://schemas.microsoft.com/office/drawing/2014/main" id="{FAF76254-874E-A0E5-6CA3-8E70FC707DE3}"/>
                </a:ext>
              </a:extLst>
            </p:cNvPr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6;p2">
              <a:extLst>
                <a:ext uri="{FF2B5EF4-FFF2-40B4-BE49-F238E27FC236}">
                  <a16:creationId xmlns:a16="http://schemas.microsoft.com/office/drawing/2014/main" id="{C9BE4E92-524C-D937-C751-9D40530F78BD}"/>
                </a:ext>
              </a:extLst>
            </p:cNvPr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7;p2">
              <a:extLst>
                <a:ext uri="{FF2B5EF4-FFF2-40B4-BE49-F238E27FC236}">
                  <a16:creationId xmlns:a16="http://schemas.microsoft.com/office/drawing/2014/main" id="{0527464A-F155-5789-8EA9-8E3C16F9F21C}"/>
                </a:ext>
              </a:extLst>
            </p:cNvPr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8;p2">
              <a:extLst>
                <a:ext uri="{FF2B5EF4-FFF2-40B4-BE49-F238E27FC236}">
                  <a16:creationId xmlns:a16="http://schemas.microsoft.com/office/drawing/2014/main" id="{6B053715-86E3-18C4-2D22-EC1507587F7E}"/>
                </a:ext>
              </a:extLst>
            </p:cNvPr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9;p2">
              <a:extLst>
                <a:ext uri="{FF2B5EF4-FFF2-40B4-BE49-F238E27FC236}">
                  <a16:creationId xmlns:a16="http://schemas.microsoft.com/office/drawing/2014/main" id="{949F444A-D71D-CBDC-D63D-C617008B6AEE}"/>
                </a:ext>
              </a:extLst>
            </p:cNvPr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0;p2">
              <a:extLst>
                <a:ext uri="{FF2B5EF4-FFF2-40B4-BE49-F238E27FC236}">
                  <a16:creationId xmlns:a16="http://schemas.microsoft.com/office/drawing/2014/main" id="{CEC362B8-D023-40A4-6CE5-375FEE493927}"/>
                </a:ext>
              </a:extLst>
            </p:cNvPr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1;p2">
              <a:extLst>
                <a:ext uri="{FF2B5EF4-FFF2-40B4-BE49-F238E27FC236}">
                  <a16:creationId xmlns:a16="http://schemas.microsoft.com/office/drawing/2014/main" id="{612B15B4-FD36-B393-CE0A-DA72AC5300CE}"/>
                </a:ext>
              </a:extLst>
            </p:cNvPr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2;p2">
              <a:extLst>
                <a:ext uri="{FF2B5EF4-FFF2-40B4-BE49-F238E27FC236}">
                  <a16:creationId xmlns:a16="http://schemas.microsoft.com/office/drawing/2014/main" id="{F4FD9915-6E52-0130-89B9-C1E0BB4CFAFE}"/>
                </a:ext>
              </a:extLst>
            </p:cNvPr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66;p2">
            <a:extLst>
              <a:ext uri="{FF2B5EF4-FFF2-40B4-BE49-F238E27FC236}">
                <a16:creationId xmlns:a16="http://schemas.microsoft.com/office/drawing/2014/main" id="{E5E89CEA-AEB1-0FC7-D730-F40FDCD94BB2}"/>
              </a:ext>
            </a:extLst>
          </p:cNvPr>
          <p:cNvSpPr/>
          <p:nvPr userDrawn="1"/>
        </p:nvSpPr>
        <p:spPr>
          <a:xfrm>
            <a:off x="-1" y="5722946"/>
            <a:ext cx="12231895" cy="1147743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2" name="Google Shape;53;p2">
            <a:extLst>
              <a:ext uri="{FF2B5EF4-FFF2-40B4-BE49-F238E27FC236}">
                <a16:creationId xmlns:a16="http://schemas.microsoft.com/office/drawing/2014/main" id="{647A358E-4F3D-0466-06CE-3FF5F1364B51}"/>
              </a:ext>
            </a:extLst>
          </p:cNvPr>
          <p:cNvGrpSpPr/>
          <p:nvPr userDrawn="1"/>
        </p:nvGrpSpPr>
        <p:grpSpPr>
          <a:xfrm rot="-5400000">
            <a:off x="-322345" y="5080488"/>
            <a:ext cx="1427552" cy="276066"/>
            <a:chOff x="5589725" y="3057300"/>
            <a:chExt cx="352900" cy="68250"/>
          </a:xfrm>
          <a:solidFill>
            <a:srgbClr val="6BC8E5"/>
          </a:solidFill>
        </p:grpSpPr>
        <p:sp>
          <p:nvSpPr>
            <p:cNvPr id="113" name="Google Shape;54;p2">
              <a:extLst>
                <a:ext uri="{FF2B5EF4-FFF2-40B4-BE49-F238E27FC236}">
                  <a16:creationId xmlns:a16="http://schemas.microsoft.com/office/drawing/2014/main" id="{E60463AF-4BF3-49B0-B4A2-B30DF8888FD3}"/>
                </a:ext>
              </a:extLst>
            </p:cNvPr>
            <p:cNvSpPr/>
            <p:nvPr/>
          </p:nvSpPr>
          <p:spPr>
            <a:xfrm>
              <a:off x="5926700" y="30573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;p2">
              <a:extLst>
                <a:ext uri="{FF2B5EF4-FFF2-40B4-BE49-F238E27FC236}">
                  <a16:creationId xmlns:a16="http://schemas.microsoft.com/office/drawing/2014/main" id="{74118A07-83D8-0473-9703-8070DA9B7024}"/>
                </a:ext>
              </a:extLst>
            </p:cNvPr>
            <p:cNvSpPr/>
            <p:nvPr/>
          </p:nvSpPr>
          <p:spPr>
            <a:xfrm>
              <a:off x="5926700" y="3109175"/>
              <a:ext cx="15925" cy="16375"/>
            </a:xfrm>
            <a:custGeom>
              <a:avLst/>
              <a:gdLst/>
              <a:ahLst/>
              <a:cxnLst/>
              <a:rect l="l" t="t" r="r" b="b"/>
              <a:pathLst>
                <a:path w="637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6;p2">
              <a:extLst>
                <a:ext uri="{FF2B5EF4-FFF2-40B4-BE49-F238E27FC236}">
                  <a16:creationId xmlns:a16="http://schemas.microsoft.com/office/drawing/2014/main" id="{82EB09BB-F38D-7652-AF69-BB8D964DEEB0}"/>
                </a:ext>
              </a:extLst>
            </p:cNvPr>
            <p:cNvSpPr/>
            <p:nvPr/>
          </p:nvSpPr>
          <p:spPr>
            <a:xfrm>
              <a:off x="58594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62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43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7;p2">
              <a:extLst>
                <a:ext uri="{FF2B5EF4-FFF2-40B4-BE49-F238E27FC236}">
                  <a16:creationId xmlns:a16="http://schemas.microsoft.com/office/drawing/2014/main" id="{3897F414-7125-7068-F3F2-252B4520AC9F}"/>
                </a:ext>
              </a:extLst>
            </p:cNvPr>
            <p:cNvSpPr/>
            <p:nvPr/>
          </p:nvSpPr>
          <p:spPr>
            <a:xfrm>
              <a:off x="58594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43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3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8;p2">
              <a:extLst>
                <a:ext uri="{FF2B5EF4-FFF2-40B4-BE49-F238E27FC236}">
                  <a16:creationId xmlns:a16="http://schemas.microsoft.com/office/drawing/2014/main" id="{6E690EE4-8E0E-EB0B-9758-07A87BFACF62}"/>
                </a:ext>
              </a:extLst>
            </p:cNvPr>
            <p:cNvSpPr/>
            <p:nvPr/>
          </p:nvSpPr>
          <p:spPr>
            <a:xfrm>
              <a:off x="57921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9;p2">
              <a:extLst>
                <a:ext uri="{FF2B5EF4-FFF2-40B4-BE49-F238E27FC236}">
                  <a16:creationId xmlns:a16="http://schemas.microsoft.com/office/drawing/2014/main" id="{521E1B55-C4F7-4F98-A1C9-2E4022864F71}"/>
                </a:ext>
              </a:extLst>
            </p:cNvPr>
            <p:cNvSpPr/>
            <p:nvPr/>
          </p:nvSpPr>
          <p:spPr>
            <a:xfrm>
              <a:off x="57921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49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49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1;p2">
              <a:extLst>
                <a:ext uri="{FF2B5EF4-FFF2-40B4-BE49-F238E27FC236}">
                  <a16:creationId xmlns:a16="http://schemas.microsoft.com/office/drawing/2014/main" id="{F97917AF-C6E7-056A-C3CA-E07DCBF3865A}"/>
                </a:ext>
              </a:extLst>
            </p:cNvPr>
            <p:cNvSpPr/>
            <p:nvPr/>
          </p:nvSpPr>
          <p:spPr>
            <a:xfrm>
              <a:off x="5724800" y="3109175"/>
              <a:ext cx="15900" cy="16375"/>
            </a:xfrm>
            <a:custGeom>
              <a:avLst/>
              <a:gdLst/>
              <a:ahLst/>
              <a:cxnLst/>
              <a:rect l="l" t="t" r="r" b="b"/>
              <a:pathLst>
                <a:path w="636" h="655" extrusionOk="0">
                  <a:moveTo>
                    <a:pt x="318" y="0"/>
                  </a:moveTo>
                  <a:lnTo>
                    <a:pt x="243" y="19"/>
                  </a:lnTo>
                  <a:lnTo>
                    <a:pt x="187" y="38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206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61"/>
                  </a:lnTo>
                  <a:lnTo>
                    <a:pt x="131" y="598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18" y="654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98"/>
                  </a:lnTo>
                  <a:lnTo>
                    <a:pt x="542" y="561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38"/>
                  </a:lnTo>
                  <a:lnTo>
                    <a:pt x="374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2;p2">
              <a:extLst>
                <a:ext uri="{FF2B5EF4-FFF2-40B4-BE49-F238E27FC236}">
                  <a16:creationId xmlns:a16="http://schemas.microsoft.com/office/drawing/2014/main" id="{C4FEC0AA-75EA-DB40-CF9A-71F4A5EBEFC9}"/>
                </a:ext>
              </a:extLst>
            </p:cNvPr>
            <p:cNvSpPr/>
            <p:nvPr/>
          </p:nvSpPr>
          <p:spPr>
            <a:xfrm>
              <a:off x="56570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3;p2">
              <a:extLst>
                <a:ext uri="{FF2B5EF4-FFF2-40B4-BE49-F238E27FC236}">
                  <a16:creationId xmlns:a16="http://schemas.microsoft.com/office/drawing/2014/main" id="{9DD619C2-BB0F-92EA-5B79-3BE8364D80EE}"/>
                </a:ext>
              </a:extLst>
            </p:cNvPr>
            <p:cNvSpPr/>
            <p:nvPr/>
          </p:nvSpPr>
          <p:spPr>
            <a:xfrm>
              <a:off x="56570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37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37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4;p2">
              <a:extLst>
                <a:ext uri="{FF2B5EF4-FFF2-40B4-BE49-F238E27FC236}">
                  <a16:creationId xmlns:a16="http://schemas.microsoft.com/office/drawing/2014/main" id="{CBD2F1AC-123D-5CA1-DE17-4F269B8EE79D}"/>
                </a:ext>
              </a:extLst>
            </p:cNvPr>
            <p:cNvSpPr/>
            <p:nvPr/>
          </p:nvSpPr>
          <p:spPr>
            <a:xfrm>
              <a:off x="5589725" y="3057300"/>
              <a:ext cx="16375" cy="15900"/>
            </a:xfrm>
            <a:custGeom>
              <a:avLst/>
              <a:gdLst/>
              <a:ahLst/>
              <a:cxnLst/>
              <a:rect l="l" t="t" r="r" b="b"/>
              <a:pathLst>
                <a:path w="655" h="636" extrusionOk="0">
                  <a:moveTo>
                    <a:pt x="262" y="0"/>
                  </a:moveTo>
                  <a:lnTo>
                    <a:pt x="206" y="19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187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42"/>
                  </a:lnTo>
                  <a:lnTo>
                    <a:pt x="150" y="580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80"/>
                  </a:lnTo>
                  <a:lnTo>
                    <a:pt x="561" y="542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19"/>
                  </a:lnTo>
                  <a:lnTo>
                    <a:pt x="3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5;p2">
              <a:extLst>
                <a:ext uri="{FF2B5EF4-FFF2-40B4-BE49-F238E27FC236}">
                  <a16:creationId xmlns:a16="http://schemas.microsoft.com/office/drawing/2014/main" id="{26C6A9E3-490B-D293-1B30-9053EA115B9E}"/>
                </a:ext>
              </a:extLst>
            </p:cNvPr>
            <p:cNvSpPr/>
            <p:nvPr/>
          </p:nvSpPr>
          <p:spPr>
            <a:xfrm>
              <a:off x="5589725" y="31091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318" y="0"/>
                  </a:moveTo>
                  <a:lnTo>
                    <a:pt x="262" y="19"/>
                  </a:lnTo>
                  <a:lnTo>
                    <a:pt x="206" y="38"/>
                  </a:lnTo>
                  <a:lnTo>
                    <a:pt x="150" y="56"/>
                  </a:lnTo>
                  <a:lnTo>
                    <a:pt x="94" y="94"/>
                  </a:lnTo>
                  <a:lnTo>
                    <a:pt x="57" y="150"/>
                  </a:lnTo>
                  <a:lnTo>
                    <a:pt x="38" y="206"/>
                  </a:lnTo>
                  <a:lnTo>
                    <a:pt x="19" y="262"/>
                  </a:lnTo>
                  <a:lnTo>
                    <a:pt x="1" y="318"/>
                  </a:lnTo>
                  <a:lnTo>
                    <a:pt x="19" y="393"/>
                  </a:lnTo>
                  <a:lnTo>
                    <a:pt x="38" y="449"/>
                  </a:lnTo>
                  <a:lnTo>
                    <a:pt x="57" y="505"/>
                  </a:lnTo>
                  <a:lnTo>
                    <a:pt x="94" y="561"/>
                  </a:lnTo>
                  <a:lnTo>
                    <a:pt x="150" y="598"/>
                  </a:lnTo>
                  <a:lnTo>
                    <a:pt x="206" y="617"/>
                  </a:lnTo>
                  <a:lnTo>
                    <a:pt x="262" y="636"/>
                  </a:lnTo>
                  <a:lnTo>
                    <a:pt x="318" y="654"/>
                  </a:lnTo>
                  <a:lnTo>
                    <a:pt x="393" y="636"/>
                  </a:lnTo>
                  <a:lnTo>
                    <a:pt x="449" y="617"/>
                  </a:lnTo>
                  <a:lnTo>
                    <a:pt x="505" y="598"/>
                  </a:lnTo>
                  <a:lnTo>
                    <a:pt x="561" y="561"/>
                  </a:lnTo>
                  <a:lnTo>
                    <a:pt x="599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55" y="318"/>
                  </a:lnTo>
                  <a:lnTo>
                    <a:pt x="636" y="262"/>
                  </a:lnTo>
                  <a:lnTo>
                    <a:pt x="617" y="206"/>
                  </a:lnTo>
                  <a:lnTo>
                    <a:pt x="599" y="150"/>
                  </a:lnTo>
                  <a:lnTo>
                    <a:pt x="561" y="94"/>
                  </a:lnTo>
                  <a:lnTo>
                    <a:pt x="505" y="56"/>
                  </a:lnTo>
                  <a:lnTo>
                    <a:pt x="449" y="38"/>
                  </a:lnTo>
                  <a:lnTo>
                    <a:pt x="393" y="19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0;p2">
              <a:extLst>
                <a:ext uri="{FF2B5EF4-FFF2-40B4-BE49-F238E27FC236}">
                  <a16:creationId xmlns:a16="http://schemas.microsoft.com/office/drawing/2014/main" id="{92195D57-605B-9026-97FC-8B9C0C8981FA}"/>
                </a:ext>
              </a:extLst>
            </p:cNvPr>
            <p:cNvSpPr/>
            <p:nvPr/>
          </p:nvSpPr>
          <p:spPr>
            <a:xfrm>
              <a:off x="5724800" y="3057300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43" y="0"/>
                  </a:moveTo>
                  <a:lnTo>
                    <a:pt x="187" y="19"/>
                  </a:lnTo>
                  <a:lnTo>
                    <a:pt x="131" y="56"/>
                  </a:lnTo>
                  <a:lnTo>
                    <a:pt x="94" y="94"/>
                  </a:lnTo>
                  <a:lnTo>
                    <a:pt x="56" y="150"/>
                  </a:lnTo>
                  <a:lnTo>
                    <a:pt x="19" y="187"/>
                  </a:lnTo>
                  <a:lnTo>
                    <a:pt x="0" y="262"/>
                  </a:lnTo>
                  <a:lnTo>
                    <a:pt x="0" y="318"/>
                  </a:lnTo>
                  <a:lnTo>
                    <a:pt x="0" y="393"/>
                  </a:lnTo>
                  <a:lnTo>
                    <a:pt x="19" y="449"/>
                  </a:lnTo>
                  <a:lnTo>
                    <a:pt x="56" y="505"/>
                  </a:lnTo>
                  <a:lnTo>
                    <a:pt x="94" y="542"/>
                  </a:lnTo>
                  <a:lnTo>
                    <a:pt x="131" y="580"/>
                  </a:lnTo>
                  <a:lnTo>
                    <a:pt x="187" y="617"/>
                  </a:lnTo>
                  <a:lnTo>
                    <a:pt x="243" y="636"/>
                  </a:lnTo>
                  <a:lnTo>
                    <a:pt x="374" y="636"/>
                  </a:lnTo>
                  <a:lnTo>
                    <a:pt x="430" y="617"/>
                  </a:lnTo>
                  <a:lnTo>
                    <a:pt x="486" y="580"/>
                  </a:lnTo>
                  <a:lnTo>
                    <a:pt x="542" y="542"/>
                  </a:lnTo>
                  <a:lnTo>
                    <a:pt x="580" y="505"/>
                  </a:lnTo>
                  <a:lnTo>
                    <a:pt x="617" y="449"/>
                  </a:lnTo>
                  <a:lnTo>
                    <a:pt x="636" y="393"/>
                  </a:lnTo>
                  <a:lnTo>
                    <a:pt x="636" y="318"/>
                  </a:lnTo>
                  <a:lnTo>
                    <a:pt x="636" y="262"/>
                  </a:lnTo>
                  <a:lnTo>
                    <a:pt x="617" y="187"/>
                  </a:lnTo>
                  <a:lnTo>
                    <a:pt x="580" y="150"/>
                  </a:lnTo>
                  <a:lnTo>
                    <a:pt x="542" y="94"/>
                  </a:lnTo>
                  <a:lnTo>
                    <a:pt x="486" y="56"/>
                  </a:lnTo>
                  <a:lnTo>
                    <a:pt x="430" y="19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4008B3B5-335A-DDB8-FB93-31AE30DD8F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2849" y="5924550"/>
            <a:ext cx="46863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1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oogle Shape;30;p2">
            <a:extLst>
              <a:ext uri="{FF2B5EF4-FFF2-40B4-BE49-F238E27FC236}">
                <a16:creationId xmlns:a16="http://schemas.microsoft.com/office/drawing/2014/main" id="{9E847326-4BFE-866E-02A6-EC37196A9DC7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1" name="Google Shape;31;p2">
              <a:extLst>
                <a:ext uri="{FF2B5EF4-FFF2-40B4-BE49-F238E27FC236}">
                  <a16:creationId xmlns:a16="http://schemas.microsoft.com/office/drawing/2014/main" id="{5409BCF9-810B-2833-CA37-ABA669D83AD1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;p2">
              <a:extLst>
                <a:ext uri="{FF2B5EF4-FFF2-40B4-BE49-F238E27FC236}">
                  <a16:creationId xmlns:a16="http://schemas.microsoft.com/office/drawing/2014/main" id="{2528664A-A370-4836-19C3-1E0D43D8B177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;p2">
              <a:extLst>
                <a:ext uri="{FF2B5EF4-FFF2-40B4-BE49-F238E27FC236}">
                  <a16:creationId xmlns:a16="http://schemas.microsoft.com/office/drawing/2014/main" id="{F2A04AD1-E114-BA50-BFC2-E085FE168DCC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;p2">
              <a:extLst>
                <a:ext uri="{FF2B5EF4-FFF2-40B4-BE49-F238E27FC236}">
                  <a16:creationId xmlns:a16="http://schemas.microsoft.com/office/drawing/2014/main" id="{132963A4-C772-E901-85C1-036DEB6DFD9B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;p2">
              <a:extLst>
                <a:ext uri="{FF2B5EF4-FFF2-40B4-BE49-F238E27FC236}">
                  <a16:creationId xmlns:a16="http://schemas.microsoft.com/office/drawing/2014/main" id="{DC652695-5EBF-9DFA-DC5D-7E364A30605D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;p2">
              <a:extLst>
                <a:ext uri="{FF2B5EF4-FFF2-40B4-BE49-F238E27FC236}">
                  <a16:creationId xmlns:a16="http://schemas.microsoft.com/office/drawing/2014/main" id="{55B71CBC-D4C4-7F04-5307-740563865BCE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;p2">
              <a:extLst>
                <a:ext uri="{FF2B5EF4-FFF2-40B4-BE49-F238E27FC236}">
                  <a16:creationId xmlns:a16="http://schemas.microsoft.com/office/drawing/2014/main" id="{9ACDF087-0A68-B469-D757-05D77D9E84EF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;p2">
              <a:extLst>
                <a:ext uri="{FF2B5EF4-FFF2-40B4-BE49-F238E27FC236}">
                  <a16:creationId xmlns:a16="http://schemas.microsoft.com/office/drawing/2014/main" id="{2787732D-4F94-9AB7-D8F7-BCEFC6D8EC7A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;p2">
              <a:extLst>
                <a:ext uri="{FF2B5EF4-FFF2-40B4-BE49-F238E27FC236}">
                  <a16:creationId xmlns:a16="http://schemas.microsoft.com/office/drawing/2014/main" id="{1CCF905C-015D-AFA9-B2B9-E50A98A109F2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067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oogle Shape;30;p2">
            <a:extLst>
              <a:ext uri="{FF2B5EF4-FFF2-40B4-BE49-F238E27FC236}">
                <a16:creationId xmlns:a16="http://schemas.microsoft.com/office/drawing/2014/main" id="{7EB710C8-C6E2-5252-C97D-584823E85031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1" name="Google Shape;31;p2">
              <a:extLst>
                <a:ext uri="{FF2B5EF4-FFF2-40B4-BE49-F238E27FC236}">
                  <a16:creationId xmlns:a16="http://schemas.microsoft.com/office/drawing/2014/main" id="{2361B3C1-78B5-A8FB-DAD0-17D8F2413B34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;p2">
              <a:extLst>
                <a:ext uri="{FF2B5EF4-FFF2-40B4-BE49-F238E27FC236}">
                  <a16:creationId xmlns:a16="http://schemas.microsoft.com/office/drawing/2014/main" id="{583A0E73-7D44-18F2-AD18-E3A20562B72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;p2">
              <a:extLst>
                <a:ext uri="{FF2B5EF4-FFF2-40B4-BE49-F238E27FC236}">
                  <a16:creationId xmlns:a16="http://schemas.microsoft.com/office/drawing/2014/main" id="{7DFB37C0-56C6-5FCE-F82F-C3B1E4C40637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;p2">
              <a:extLst>
                <a:ext uri="{FF2B5EF4-FFF2-40B4-BE49-F238E27FC236}">
                  <a16:creationId xmlns:a16="http://schemas.microsoft.com/office/drawing/2014/main" id="{2A96F64D-A772-E6EA-77C5-B3003548D4E9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;p2">
              <a:extLst>
                <a:ext uri="{FF2B5EF4-FFF2-40B4-BE49-F238E27FC236}">
                  <a16:creationId xmlns:a16="http://schemas.microsoft.com/office/drawing/2014/main" id="{CC307556-896F-D059-A5C9-7E7756565845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;p2">
              <a:extLst>
                <a:ext uri="{FF2B5EF4-FFF2-40B4-BE49-F238E27FC236}">
                  <a16:creationId xmlns:a16="http://schemas.microsoft.com/office/drawing/2014/main" id="{42DDBA7F-D40F-1692-3F2B-B204AF4BE9EC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;p2">
              <a:extLst>
                <a:ext uri="{FF2B5EF4-FFF2-40B4-BE49-F238E27FC236}">
                  <a16:creationId xmlns:a16="http://schemas.microsoft.com/office/drawing/2014/main" id="{0AFA96E5-BFC9-CAFE-3612-78A55FB9395C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;p2">
              <a:extLst>
                <a:ext uri="{FF2B5EF4-FFF2-40B4-BE49-F238E27FC236}">
                  <a16:creationId xmlns:a16="http://schemas.microsoft.com/office/drawing/2014/main" id="{B5C699F8-6561-6EBF-6DA7-54755B6D8901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;p2">
              <a:extLst>
                <a:ext uri="{FF2B5EF4-FFF2-40B4-BE49-F238E27FC236}">
                  <a16:creationId xmlns:a16="http://schemas.microsoft.com/office/drawing/2014/main" id="{AF18A0E9-10F6-4E4F-49A4-ED773F96A743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207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6;p2">
            <a:extLst>
              <a:ext uri="{FF2B5EF4-FFF2-40B4-BE49-F238E27FC236}">
                <a16:creationId xmlns:a16="http://schemas.microsoft.com/office/drawing/2014/main" id="{EE3216C9-8DD7-9432-A3FE-BD7A18B3AE0C}"/>
              </a:ext>
            </a:extLst>
          </p:cNvPr>
          <p:cNvSpPr/>
          <p:nvPr userDrawn="1"/>
        </p:nvSpPr>
        <p:spPr>
          <a:xfrm>
            <a:off x="-1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C33556D6-2DAF-303F-64E3-4279525541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6865" y="6392319"/>
            <a:ext cx="2278269" cy="419844"/>
          </a:xfrm>
          <a:prstGeom prst="rect">
            <a:avLst/>
          </a:prstGeom>
        </p:spPr>
      </p:pic>
      <p:grpSp>
        <p:nvGrpSpPr>
          <p:cNvPr id="15" name="Google Shape;30;p2">
            <a:extLst>
              <a:ext uri="{FF2B5EF4-FFF2-40B4-BE49-F238E27FC236}">
                <a16:creationId xmlns:a16="http://schemas.microsoft.com/office/drawing/2014/main" id="{46BDF624-A993-88E9-5E7B-DED31ED41C95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6" name="Google Shape;31;p2">
              <a:extLst>
                <a:ext uri="{FF2B5EF4-FFF2-40B4-BE49-F238E27FC236}">
                  <a16:creationId xmlns:a16="http://schemas.microsoft.com/office/drawing/2014/main" id="{1B8C5047-59FF-EF2A-32DE-B2C83764F079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;p2">
              <a:extLst>
                <a:ext uri="{FF2B5EF4-FFF2-40B4-BE49-F238E27FC236}">
                  <a16:creationId xmlns:a16="http://schemas.microsoft.com/office/drawing/2014/main" id="{98CFAE21-0105-2ABC-0905-0549F770DE28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;p2">
              <a:extLst>
                <a:ext uri="{FF2B5EF4-FFF2-40B4-BE49-F238E27FC236}">
                  <a16:creationId xmlns:a16="http://schemas.microsoft.com/office/drawing/2014/main" id="{C7AE14A9-BFF4-7559-E6B3-8008F0630164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;p2">
              <a:extLst>
                <a:ext uri="{FF2B5EF4-FFF2-40B4-BE49-F238E27FC236}">
                  <a16:creationId xmlns:a16="http://schemas.microsoft.com/office/drawing/2014/main" id="{F5B72EB2-1547-D3AF-263A-17E6F2E4EA7E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;p2">
              <a:extLst>
                <a:ext uri="{FF2B5EF4-FFF2-40B4-BE49-F238E27FC236}">
                  <a16:creationId xmlns:a16="http://schemas.microsoft.com/office/drawing/2014/main" id="{F2C5C80E-2145-189E-6E2F-CA3EB57AB801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;p2">
              <a:extLst>
                <a:ext uri="{FF2B5EF4-FFF2-40B4-BE49-F238E27FC236}">
                  <a16:creationId xmlns:a16="http://schemas.microsoft.com/office/drawing/2014/main" id="{9341D2A1-C886-F21E-A0B5-10A630C7FF21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7;p2">
              <a:extLst>
                <a:ext uri="{FF2B5EF4-FFF2-40B4-BE49-F238E27FC236}">
                  <a16:creationId xmlns:a16="http://schemas.microsoft.com/office/drawing/2014/main" id="{9A987D5D-DFE8-D55A-3259-8F3D9D0BA62C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;p2">
              <a:extLst>
                <a:ext uri="{FF2B5EF4-FFF2-40B4-BE49-F238E27FC236}">
                  <a16:creationId xmlns:a16="http://schemas.microsoft.com/office/drawing/2014/main" id="{22A1B83A-4410-DA37-9F2D-AD67192D6CEB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;p2">
              <a:extLst>
                <a:ext uri="{FF2B5EF4-FFF2-40B4-BE49-F238E27FC236}">
                  <a16:creationId xmlns:a16="http://schemas.microsoft.com/office/drawing/2014/main" id="{26BF1FE5-83EA-2A17-A6CF-D551D688BC2C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539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6;p2">
            <a:extLst>
              <a:ext uri="{FF2B5EF4-FFF2-40B4-BE49-F238E27FC236}">
                <a16:creationId xmlns:a16="http://schemas.microsoft.com/office/drawing/2014/main" id="{F07F8C6A-1547-45E8-2CB7-5F5D5E15E67A}"/>
              </a:ext>
            </a:extLst>
          </p:cNvPr>
          <p:cNvSpPr/>
          <p:nvPr userDrawn="1"/>
        </p:nvSpPr>
        <p:spPr>
          <a:xfrm>
            <a:off x="-1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" name="Picture 12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56DBDD97-AD9F-AF9B-3B2F-CA32EFBEF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0515" y="6392319"/>
            <a:ext cx="2278269" cy="419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oogle Shape;30;p2">
            <a:extLst>
              <a:ext uri="{FF2B5EF4-FFF2-40B4-BE49-F238E27FC236}">
                <a16:creationId xmlns:a16="http://schemas.microsoft.com/office/drawing/2014/main" id="{CBB2AD7C-BFC6-2755-5A86-5C744196D85A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5" name="Google Shape;31;p2">
              <a:extLst>
                <a:ext uri="{FF2B5EF4-FFF2-40B4-BE49-F238E27FC236}">
                  <a16:creationId xmlns:a16="http://schemas.microsoft.com/office/drawing/2014/main" id="{0BA78F7E-D20B-4C67-A806-49FC45802F8B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;p2">
              <a:extLst>
                <a:ext uri="{FF2B5EF4-FFF2-40B4-BE49-F238E27FC236}">
                  <a16:creationId xmlns:a16="http://schemas.microsoft.com/office/drawing/2014/main" id="{EC13DA80-64C9-B0D8-974C-2648804F9A24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;p2">
              <a:extLst>
                <a:ext uri="{FF2B5EF4-FFF2-40B4-BE49-F238E27FC236}">
                  <a16:creationId xmlns:a16="http://schemas.microsoft.com/office/drawing/2014/main" id="{3E99F405-F33F-9E24-348C-AD2E8807363E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;p2">
              <a:extLst>
                <a:ext uri="{FF2B5EF4-FFF2-40B4-BE49-F238E27FC236}">
                  <a16:creationId xmlns:a16="http://schemas.microsoft.com/office/drawing/2014/main" id="{8281132C-357C-E3B3-E0A4-F91A86FABE3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;p2">
              <a:extLst>
                <a:ext uri="{FF2B5EF4-FFF2-40B4-BE49-F238E27FC236}">
                  <a16:creationId xmlns:a16="http://schemas.microsoft.com/office/drawing/2014/main" id="{14E31412-58FB-DF6D-C279-D0A2318AAEE9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;p2">
              <a:extLst>
                <a:ext uri="{FF2B5EF4-FFF2-40B4-BE49-F238E27FC236}">
                  <a16:creationId xmlns:a16="http://schemas.microsoft.com/office/drawing/2014/main" id="{E7131145-EB1C-345A-5964-7A353E9E15E4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7;p2">
              <a:extLst>
                <a:ext uri="{FF2B5EF4-FFF2-40B4-BE49-F238E27FC236}">
                  <a16:creationId xmlns:a16="http://schemas.microsoft.com/office/drawing/2014/main" id="{AFB6BB25-3322-0A16-1FD1-685D0E55A306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;p2">
              <a:extLst>
                <a:ext uri="{FF2B5EF4-FFF2-40B4-BE49-F238E27FC236}">
                  <a16:creationId xmlns:a16="http://schemas.microsoft.com/office/drawing/2014/main" id="{C9C30FD4-14D5-6A21-6A72-05760041BCE1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;p2">
              <a:extLst>
                <a:ext uri="{FF2B5EF4-FFF2-40B4-BE49-F238E27FC236}">
                  <a16:creationId xmlns:a16="http://schemas.microsoft.com/office/drawing/2014/main" id="{D8E5F542-D8B7-341B-73DE-2B2A8BC23787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911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66;p2">
            <a:extLst>
              <a:ext uri="{FF2B5EF4-FFF2-40B4-BE49-F238E27FC236}">
                <a16:creationId xmlns:a16="http://schemas.microsoft.com/office/drawing/2014/main" id="{3FD7F8E3-DC3F-E762-E7F6-8592BF262E45}"/>
              </a:ext>
            </a:extLst>
          </p:cNvPr>
          <p:cNvSpPr/>
          <p:nvPr userDrawn="1"/>
        </p:nvSpPr>
        <p:spPr>
          <a:xfrm>
            <a:off x="-39895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oogle Shape;30;p2">
            <a:extLst>
              <a:ext uri="{FF2B5EF4-FFF2-40B4-BE49-F238E27FC236}">
                <a16:creationId xmlns:a16="http://schemas.microsoft.com/office/drawing/2014/main" id="{2408E95A-0145-80F7-ABC1-41D2F1D6576C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3" name="Google Shape;31;p2">
              <a:extLst>
                <a:ext uri="{FF2B5EF4-FFF2-40B4-BE49-F238E27FC236}">
                  <a16:creationId xmlns:a16="http://schemas.microsoft.com/office/drawing/2014/main" id="{49DAA79D-705A-A894-C25A-F0F1C4997083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;p2">
              <a:extLst>
                <a:ext uri="{FF2B5EF4-FFF2-40B4-BE49-F238E27FC236}">
                  <a16:creationId xmlns:a16="http://schemas.microsoft.com/office/drawing/2014/main" id="{F5A853A1-62C2-92CF-352B-D55D1E36BAE7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;p2">
              <a:extLst>
                <a:ext uri="{FF2B5EF4-FFF2-40B4-BE49-F238E27FC236}">
                  <a16:creationId xmlns:a16="http://schemas.microsoft.com/office/drawing/2014/main" id="{90387EEA-D4D3-4A9A-B5CE-992AB126C002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;p2">
              <a:extLst>
                <a:ext uri="{FF2B5EF4-FFF2-40B4-BE49-F238E27FC236}">
                  <a16:creationId xmlns:a16="http://schemas.microsoft.com/office/drawing/2014/main" id="{8351EB9C-A8B1-0A85-F0F6-D76C191B748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;p2">
              <a:extLst>
                <a:ext uri="{FF2B5EF4-FFF2-40B4-BE49-F238E27FC236}">
                  <a16:creationId xmlns:a16="http://schemas.microsoft.com/office/drawing/2014/main" id="{9CFBC567-B04B-EF62-DDA1-86629F2F1506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;p2">
              <a:extLst>
                <a:ext uri="{FF2B5EF4-FFF2-40B4-BE49-F238E27FC236}">
                  <a16:creationId xmlns:a16="http://schemas.microsoft.com/office/drawing/2014/main" id="{C213347F-2D13-6804-D2BF-313D799284DA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;p2">
              <a:extLst>
                <a:ext uri="{FF2B5EF4-FFF2-40B4-BE49-F238E27FC236}">
                  <a16:creationId xmlns:a16="http://schemas.microsoft.com/office/drawing/2014/main" id="{C28277F8-3883-CEB8-4790-B050BFF80CC6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;p2">
              <a:extLst>
                <a:ext uri="{FF2B5EF4-FFF2-40B4-BE49-F238E27FC236}">
                  <a16:creationId xmlns:a16="http://schemas.microsoft.com/office/drawing/2014/main" id="{3FEB9FBA-D345-D636-70FB-C97EA39F4910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;p2">
              <a:extLst>
                <a:ext uri="{FF2B5EF4-FFF2-40B4-BE49-F238E27FC236}">
                  <a16:creationId xmlns:a16="http://schemas.microsoft.com/office/drawing/2014/main" id="{6F3C21AB-8850-210E-CCF4-3B9B42D7A939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23" descr="A black and white sign with blue text&#10;&#10;Description automatically generated">
            <a:extLst>
              <a:ext uri="{FF2B5EF4-FFF2-40B4-BE49-F238E27FC236}">
                <a16:creationId xmlns:a16="http://schemas.microsoft.com/office/drawing/2014/main" id="{AA60C74F-4A30-9D80-BEBA-732CEAF59B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0515" y="6392319"/>
            <a:ext cx="2278269" cy="41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6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oogle Shape;30;p2">
            <a:extLst>
              <a:ext uri="{FF2B5EF4-FFF2-40B4-BE49-F238E27FC236}">
                <a16:creationId xmlns:a16="http://schemas.microsoft.com/office/drawing/2014/main" id="{485931F7-D4B1-5DF9-A83C-73900846D21F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5" name="Google Shape;31;p2">
              <a:extLst>
                <a:ext uri="{FF2B5EF4-FFF2-40B4-BE49-F238E27FC236}">
                  <a16:creationId xmlns:a16="http://schemas.microsoft.com/office/drawing/2014/main" id="{412305E7-68FB-9390-400C-3F0F797D1261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;p2">
              <a:extLst>
                <a:ext uri="{FF2B5EF4-FFF2-40B4-BE49-F238E27FC236}">
                  <a16:creationId xmlns:a16="http://schemas.microsoft.com/office/drawing/2014/main" id="{0A203DD2-1C8F-B06C-969A-05FA01014E3D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;p2">
              <a:extLst>
                <a:ext uri="{FF2B5EF4-FFF2-40B4-BE49-F238E27FC236}">
                  <a16:creationId xmlns:a16="http://schemas.microsoft.com/office/drawing/2014/main" id="{B86FDBC3-686B-B372-E6C1-565F496D7044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;p2">
              <a:extLst>
                <a:ext uri="{FF2B5EF4-FFF2-40B4-BE49-F238E27FC236}">
                  <a16:creationId xmlns:a16="http://schemas.microsoft.com/office/drawing/2014/main" id="{4E85CB2D-DD01-0B45-6B1C-6D48D9578259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;p2">
              <a:extLst>
                <a:ext uri="{FF2B5EF4-FFF2-40B4-BE49-F238E27FC236}">
                  <a16:creationId xmlns:a16="http://schemas.microsoft.com/office/drawing/2014/main" id="{802B6CAF-678C-5DFA-7137-BBCC1B256F51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;p2">
              <a:extLst>
                <a:ext uri="{FF2B5EF4-FFF2-40B4-BE49-F238E27FC236}">
                  <a16:creationId xmlns:a16="http://schemas.microsoft.com/office/drawing/2014/main" id="{91CBCDF0-FF59-67B6-E31A-BA81021FF62F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7;p2">
              <a:extLst>
                <a:ext uri="{FF2B5EF4-FFF2-40B4-BE49-F238E27FC236}">
                  <a16:creationId xmlns:a16="http://schemas.microsoft.com/office/drawing/2014/main" id="{8FA9BD7D-1CE2-F279-EAF1-45C9C44C0B87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;p2">
              <a:extLst>
                <a:ext uri="{FF2B5EF4-FFF2-40B4-BE49-F238E27FC236}">
                  <a16:creationId xmlns:a16="http://schemas.microsoft.com/office/drawing/2014/main" id="{95399F18-E948-055B-216A-3E872C8180F3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;p2">
              <a:extLst>
                <a:ext uri="{FF2B5EF4-FFF2-40B4-BE49-F238E27FC236}">
                  <a16:creationId xmlns:a16="http://schemas.microsoft.com/office/drawing/2014/main" id="{D6B5CC0D-0F7E-23CA-ED8C-7E13C765B551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973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oogle Shape;30;p2">
            <a:extLst>
              <a:ext uri="{FF2B5EF4-FFF2-40B4-BE49-F238E27FC236}">
                <a16:creationId xmlns:a16="http://schemas.microsoft.com/office/drawing/2014/main" id="{789C2D33-9E02-8980-4145-156D5855F604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1" name="Google Shape;31;p2">
              <a:extLst>
                <a:ext uri="{FF2B5EF4-FFF2-40B4-BE49-F238E27FC236}">
                  <a16:creationId xmlns:a16="http://schemas.microsoft.com/office/drawing/2014/main" id="{5BFF04C2-5306-707B-14DB-AB1B66110D4D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;p2">
              <a:extLst>
                <a:ext uri="{FF2B5EF4-FFF2-40B4-BE49-F238E27FC236}">
                  <a16:creationId xmlns:a16="http://schemas.microsoft.com/office/drawing/2014/main" id="{575ADA64-6E70-A677-1CB9-29D9E18B012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;p2">
              <a:extLst>
                <a:ext uri="{FF2B5EF4-FFF2-40B4-BE49-F238E27FC236}">
                  <a16:creationId xmlns:a16="http://schemas.microsoft.com/office/drawing/2014/main" id="{7B9AA843-990B-A25C-4E63-3F784DF0D5A7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4;p2">
              <a:extLst>
                <a:ext uri="{FF2B5EF4-FFF2-40B4-BE49-F238E27FC236}">
                  <a16:creationId xmlns:a16="http://schemas.microsoft.com/office/drawing/2014/main" id="{872F5ADF-A987-3A38-09D5-2BDBDE82A57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;p2">
              <a:extLst>
                <a:ext uri="{FF2B5EF4-FFF2-40B4-BE49-F238E27FC236}">
                  <a16:creationId xmlns:a16="http://schemas.microsoft.com/office/drawing/2014/main" id="{B4DDA57D-BEBF-9418-DAD3-257499600B3C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;p2">
              <a:extLst>
                <a:ext uri="{FF2B5EF4-FFF2-40B4-BE49-F238E27FC236}">
                  <a16:creationId xmlns:a16="http://schemas.microsoft.com/office/drawing/2014/main" id="{271988BF-ED3F-5856-90ED-8D63038AB212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7;p2">
              <a:extLst>
                <a:ext uri="{FF2B5EF4-FFF2-40B4-BE49-F238E27FC236}">
                  <a16:creationId xmlns:a16="http://schemas.microsoft.com/office/drawing/2014/main" id="{B7059B96-4FEE-4BF1-9134-709CAE4CE5AE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;p2">
              <a:extLst>
                <a:ext uri="{FF2B5EF4-FFF2-40B4-BE49-F238E27FC236}">
                  <a16:creationId xmlns:a16="http://schemas.microsoft.com/office/drawing/2014/main" id="{8107CDE7-A9F3-7887-C847-F636C219B12B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;p2">
              <a:extLst>
                <a:ext uri="{FF2B5EF4-FFF2-40B4-BE49-F238E27FC236}">
                  <a16:creationId xmlns:a16="http://schemas.microsoft.com/office/drawing/2014/main" id="{D41B0A7D-DFDD-248A-08BB-71A414B16729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6206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oogle Shape;30;p2">
            <a:extLst>
              <a:ext uri="{FF2B5EF4-FFF2-40B4-BE49-F238E27FC236}">
                <a16:creationId xmlns:a16="http://schemas.microsoft.com/office/drawing/2014/main" id="{CAC32B2C-A130-3ED6-0015-B5BB1D3D8D86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0" name="Google Shape;31;p2">
              <a:extLst>
                <a:ext uri="{FF2B5EF4-FFF2-40B4-BE49-F238E27FC236}">
                  <a16:creationId xmlns:a16="http://schemas.microsoft.com/office/drawing/2014/main" id="{E89AD0AF-0D25-CA7C-A0B7-4C8908D3763F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;p2">
              <a:extLst>
                <a:ext uri="{FF2B5EF4-FFF2-40B4-BE49-F238E27FC236}">
                  <a16:creationId xmlns:a16="http://schemas.microsoft.com/office/drawing/2014/main" id="{F31C3AD5-CC6B-911E-6953-9E1405ECD308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;p2">
              <a:extLst>
                <a:ext uri="{FF2B5EF4-FFF2-40B4-BE49-F238E27FC236}">
                  <a16:creationId xmlns:a16="http://schemas.microsoft.com/office/drawing/2014/main" id="{20B68694-D837-55BC-E683-FD609A0EE271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4;p2">
              <a:extLst>
                <a:ext uri="{FF2B5EF4-FFF2-40B4-BE49-F238E27FC236}">
                  <a16:creationId xmlns:a16="http://schemas.microsoft.com/office/drawing/2014/main" id="{ED539CCF-8621-838E-EAD0-F72EA687EDDD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;p2">
              <a:extLst>
                <a:ext uri="{FF2B5EF4-FFF2-40B4-BE49-F238E27FC236}">
                  <a16:creationId xmlns:a16="http://schemas.microsoft.com/office/drawing/2014/main" id="{BACE5222-7A85-0A3C-2085-B51027F60195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;p2">
              <a:extLst>
                <a:ext uri="{FF2B5EF4-FFF2-40B4-BE49-F238E27FC236}">
                  <a16:creationId xmlns:a16="http://schemas.microsoft.com/office/drawing/2014/main" id="{D0FDC308-79CE-7C2C-B7E0-F72D9E7A114F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7;p2">
              <a:extLst>
                <a:ext uri="{FF2B5EF4-FFF2-40B4-BE49-F238E27FC236}">
                  <a16:creationId xmlns:a16="http://schemas.microsoft.com/office/drawing/2014/main" id="{D874C871-63AC-B4F1-50CD-2096D71EAE96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;p2">
              <a:extLst>
                <a:ext uri="{FF2B5EF4-FFF2-40B4-BE49-F238E27FC236}">
                  <a16:creationId xmlns:a16="http://schemas.microsoft.com/office/drawing/2014/main" id="{00711531-B89B-391E-2A01-643EED0E6B9E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;p2">
              <a:extLst>
                <a:ext uri="{FF2B5EF4-FFF2-40B4-BE49-F238E27FC236}">
                  <a16:creationId xmlns:a16="http://schemas.microsoft.com/office/drawing/2014/main" id="{204EB5A0-2532-B8E5-C707-06844F080372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915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oogle Shape;30;p2">
            <a:extLst>
              <a:ext uri="{FF2B5EF4-FFF2-40B4-BE49-F238E27FC236}">
                <a16:creationId xmlns:a16="http://schemas.microsoft.com/office/drawing/2014/main" id="{556DD1D8-AA2C-F1A5-7B06-B487FAD27359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3" name="Google Shape;31;p2">
              <a:extLst>
                <a:ext uri="{FF2B5EF4-FFF2-40B4-BE49-F238E27FC236}">
                  <a16:creationId xmlns:a16="http://schemas.microsoft.com/office/drawing/2014/main" id="{65C9BCCB-F203-6962-A74C-FD6C76024F78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;p2">
              <a:extLst>
                <a:ext uri="{FF2B5EF4-FFF2-40B4-BE49-F238E27FC236}">
                  <a16:creationId xmlns:a16="http://schemas.microsoft.com/office/drawing/2014/main" id="{506DD94E-EBF2-FD1F-EF8E-8AF8F45CCF32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;p2">
              <a:extLst>
                <a:ext uri="{FF2B5EF4-FFF2-40B4-BE49-F238E27FC236}">
                  <a16:creationId xmlns:a16="http://schemas.microsoft.com/office/drawing/2014/main" id="{E5A5F1A6-646E-5FFD-0540-640995EBFCC4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;p2">
              <a:extLst>
                <a:ext uri="{FF2B5EF4-FFF2-40B4-BE49-F238E27FC236}">
                  <a16:creationId xmlns:a16="http://schemas.microsoft.com/office/drawing/2014/main" id="{4D048877-FA3A-AAB0-D2B7-9E26C7AA6498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;p2">
              <a:extLst>
                <a:ext uri="{FF2B5EF4-FFF2-40B4-BE49-F238E27FC236}">
                  <a16:creationId xmlns:a16="http://schemas.microsoft.com/office/drawing/2014/main" id="{2795DC24-755C-F847-ADE4-93384293C291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;p2">
              <a:extLst>
                <a:ext uri="{FF2B5EF4-FFF2-40B4-BE49-F238E27FC236}">
                  <a16:creationId xmlns:a16="http://schemas.microsoft.com/office/drawing/2014/main" id="{057BC075-50ED-4F9D-9FF1-F82568F53688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;p2">
              <a:extLst>
                <a:ext uri="{FF2B5EF4-FFF2-40B4-BE49-F238E27FC236}">
                  <a16:creationId xmlns:a16="http://schemas.microsoft.com/office/drawing/2014/main" id="{F3E63FC3-C70C-547E-E82D-D2612C7364AA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;p2">
              <a:extLst>
                <a:ext uri="{FF2B5EF4-FFF2-40B4-BE49-F238E27FC236}">
                  <a16:creationId xmlns:a16="http://schemas.microsoft.com/office/drawing/2014/main" id="{3387630A-0037-6D83-DB7E-03F15AF2DF17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;p2">
              <a:extLst>
                <a:ext uri="{FF2B5EF4-FFF2-40B4-BE49-F238E27FC236}">
                  <a16:creationId xmlns:a16="http://schemas.microsoft.com/office/drawing/2014/main" id="{45C4E5BB-BE57-E851-42E4-98165187856D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968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oogle Shape;30;p2">
            <a:extLst>
              <a:ext uri="{FF2B5EF4-FFF2-40B4-BE49-F238E27FC236}">
                <a16:creationId xmlns:a16="http://schemas.microsoft.com/office/drawing/2014/main" id="{08EBB851-6B3B-6D23-ED55-066ECF4B0FFF}"/>
              </a:ext>
            </a:extLst>
          </p:cNvPr>
          <p:cNvGrpSpPr/>
          <p:nvPr userDrawn="1"/>
        </p:nvGrpSpPr>
        <p:grpSpPr>
          <a:xfrm>
            <a:off x="0" y="0"/>
            <a:ext cx="715690" cy="715680"/>
            <a:chOff x="5807050" y="884950"/>
            <a:chExt cx="343555" cy="343550"/>
          </a:xfrm>
        </p:grpSpPr>
        <p:sp>
          <p:nvSpPr>
            <p:cNvPr id="13" name="Google Shape;31;p2">
              <a:extLst>
                <a:ext uri="{FF2B5EF4-FFF2-40B4-BE49-F238E27FC236}">
                  <a16:creationId xmlns:a16="http://schemas.microsoft.com/office/drawing/2014/main" id="{9185755B-552E-F197-2136-5733AC845A0E}"/>
                </a:ext>
              </a:extLst>
            </p:cNvPr>
            <p:cNvSpPr/>
            <p:nvPr/>
          </p:nvSpPr>
          <p:spPr>
            <a:xfrm>
              <a:off x="5807050" y="884950"/>
              <a:ext cx="29925" cy="29950"/>
            </a:xfrm>
            <a:custGeom>
              <a:avLst/>
              <a:gdLst/>
              <a:ahLst/>
              <a:cxnLst/>
              <a:rect l="l" t="t" r="r" b="b"/>
              <a:pathLst>
                <a:path w="1197" h="1198" fill="none" extrusionOk="0">
                  <a:moveTo>
                    <a:pt x="1" y="1197"/>
                  </a:moveTo>
                  <a:lnTo>
                    <a:pt x="1197" y="1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;p2">
              <a:extLst>
                <a:ext uri="{FF2B5EF4-FFF2-40B4-BE49-F238E27FC236}">
                  <a16:creationId xmlns:a16="http://schemas.microsoft.com/office/drawing/2014/main" id="{FD7A8EE7-43A2-B04A-9896-9761F5D5C37A}"/>
                </a:ext>
              </a:extLst>
            </p:cNvPr>
            <p:cNvSpPr/>
            <p:nvPr/>
          </p:nvSpPr>
          <p:spPr>
            <a:xfrm>
              <a:off x="5807050" y="884950"/>
              <a:ext cx="108925" cy="108925"/>
            </a:xfrm>
            <a:custGeom>
              <a:avLst/>
              <a:gdLst/>
              <a:ahLst/>
              <a:cxnLst/>
              <a:rect l="l" t="t" r="r" b="b"/>
              <a:pathLst>
                <a:path w="4357" h="4357" fill="none" extrusionOk="0">
                  <a:moveTo>
                    <a:pt x="4356" y="1"/>
                  </a:moveTo>
                  <a:lnTo>
                    <a:pt x="1" y="435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;p2">
              <a:extLst>
                <a:ext uri="{FF2B5EF4-FFF2-40B4-BE49-F238E27FC236}">
                  <a16:creationId xmlns:a16="http://schemas.microsoft.com/office/drawing/2014/main" id="{3DC20C05-5A91-6FFF-4F3C-65CDCB707E43}"/>
                </a:ext>
              </a:extLst>
            </p:cNvPr>
            <p:cNvSpPr/>
            <p:nvPr/>
          </p:nvSpPr>
          <p:spPr>
            <a:xfrm>
              <a:off x="5807050" y="884950"/>
              <a:ext cx="187900" cy="187900"/>
            </a:xfrm>
            <a:custGeom>
              <a:avLst/>
              <a:gdLst/>
              <a:ahLst/>
              <a:cxnLst/>
              <a:rect l="l" t="t" r="r" b="b"/>
              <a:pathLst>
                <a:path w="7516" h="7516" fill="none" extrusionOk="0">
                  <a:moveTo>
                    <a:pt x="7516" y="1"/>
                  </a:moveTo>
                  <a:lnTo>
                    <a:pt x="1" y="7516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4;p2">
              <a:extLst>
                <a:ext uri="{FF2B5EF4-FFF2-40B4-BE49-F238E27FC236}">
                  <a16:creationId xmlns:a16="http://schemas.microsoft.com/office/drawing/2014/main" id="{5AC06ABC-C7A8-C92B-E2D6-FBB9F64E2DA0}"/>
                </a:ext>
              </a:extLst>
            </p:cNvPr>
            <p:cNvSpPr/>
            <p:nvPr/>
          </p:nvSpPr>
          <p:spPr>
            <a:xfrm>
              <a:off x="5807050" y="884950"/>
              <a:ext cx="266900" cy="266900"/>
            </a:xfrm>
            <a:custGeom>
              <a:avLst/>
              <a:gdLst/>
              <a:ahLst/>
              <a:cxnLst/>
              <a:rect l="l" t="t" r="r" b="b"/>
              <a:pathLst>
                <a:path w="10676" h="10676" fill="none" extrusionOk="0">
                  <a:moveTo>
                    <a:pt x="10675" y="1"/>
                  </a:moveTo>
                  <a:lnTo>
                    <a:pt x="1" y="10675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;p2">
              <a:extLst>
                <a:ext uri="{FF2B5EF4-FFF2-40B4-BE49-F238E27FC236}">
                  <a16:creationId xmlns:a16="http://schemas.microsoft.com/office/drawing/2014/main" id="{9582F6AD-2DFB-5415-4183-AEBEB1473DF9}"/>
                </a:ext>
              </a:extLst>
            </p:cNvPr>
            <p:cNvSpPr/>
            <p:nvPr/>
          </p:nvSpPr>
          <p:spPr>
            <a:xfrm>
              <a:off x="5809850" y="887750"/>
              <a:ext cx="340750" cy="340750"/>
            </a:xfrm>
            <a:custGeom>
              <a:avLst/>
              <a:gdLst/>
              <a:ahLst/>
              <a:cxnLst/>
              <a:rect l="l" t="t" r="r" b="b"/>
              <a:pathLst>
                <a:path w="13630" h="13630" fill="none" extrusionOk="0">
                  <a:moveTo>
                    <a:pt x="13629" y="1"/>
                  </a:moveTo>
                  <a:lnTo>
                    <a:pt x="1" y="1362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;p2">
              <a:extLst>
                <a:ext uri="{FF2B5EF4-FFF2-40B4-BE49-F238E27FC236}">
                  <a16:creationId xmlns:a16="http://schemas.microsoft.com/office/drawing/2014/main" id="{CA6AB645-16C7-DC92-FBE0-0D40E02F88BD}"/>
                </a:ext>
              </a:extLst>
            </p:cNvPr>
            <p:cNvSpPr/>
            <p:nvPr/>
          </p:nvSpPr>
          <p:spPr>
            <a:xfrm>
              <a:off x="5888850" y="966750"/>
              <a:ext cx="261750" cy="261750"/>
            </a:xfrm>
            <a:custGeom>
              <a:avLst/>
              <a:gdLst/>
              <a:ahLst/>
              <a:cxnLst/>
              <a:rect l="l" t="t" r="r" b="b"/>
              <a:pathLst>
                <a:path w="10470" h="10470" fill="none" extrusionOk="0">
                  <a:moveTo>
                    <a:pt x="10469" y="0"/>
                  </a:moveTo>
                  <a:lnTo>
                    <a:pt x="0" y="10469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7;p2">
              <a:extLst>
                <a:ext uri="{FF2B5EF4-FFF2-40B4-BE49-F238E27FC236}">
                  <a16:creationId xmlns:a16="http://schemas.microsoft.com/office/drawing/2014/main" id="{6E4090AF-B95E-B63D-2390-53B45151B524}"/>
                </a:ext>
              </a:extLst>
            </p:cNvPr>
            <p:cNvSpPr/>
            <p:nvPr/>
          </p:nvSpPr>
          <p:spPr>
            <a:xfrm>
              <a:off x="5967825" y="1045725"/>
              <a:ext cx="182775" cy="182775"/>
            </a:xfrm>
            <a:custGeom>
              <a:avLst/>
              <a:gdLst/>
              <a:ahLst/>
              <a:cxnLst/>
              <a:rect l="l" t="t" r="r" b="b"/>
              <a:pathLst>
                <a:path w="7311" h="7311" fill="none" extrusionOk="0">
                  <a:moveTo>
                    <a:pt x="7310" y="1"/>
                  </a:moveTo>
                  <a:lnTo>
                    <a:pt x="1" y="731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;p2">
              <a:extLst>
                <a:ext uri="{FF2B5EF4-FFF2-40B4-BE49-F238E27FC236}">
                  <a16:creationId xmlns:a16="http://schemas.microsoft.com/office/drawing/2014/main" id="{7C88DCE5-4339-4038-A3C6-FD5DE879F322}"/>
                </a:ext>
              </a:extLst>
            </p:cNvPr>
            <p:cNvSpPr/>
            <p:nvPr/>
          </p:nvSpPr>
          <p:spPr>
            <a:xfrm>
              <a:off x="6046805" y="1124724"/>
              <a:ext cx="103800" cy="103775"/>
            </a:xfrm>
            <a:custGeom>
              <a:avLst/>
              <a:gdLst/>
              <a:ahLst/>
              <a:cxnLst/>
              <a:rect l="l" t="t" r="r" b="b"/>
              <a:pathLst>
                <a:path w="4152" h="4151" fill="none" extrusionOk="0">
                  <a:moveTo>
                    <a:pt x="4151" y="0"/>
                  </a:moveTo>
                  <a:lnTo>
                    <a:pt x="1" y="4150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;p2">
              <a:extLst>
                <a:ext uri="{FF2B5EF4-FFF2-40B4-BE49-F238E27FC236}">
                  <a16:creationId xmlns:a16="http://schemas.microsoft.com/office/drawing/2014/main" id="{27A44E85-871F-7380-6B77-F6EC718C47FE}"/>
                </a:ext>
              </a:extLst>
            </p:cNvPr>
            <p:cNvSpPr/>
            <p:nvPr/>
          </p:nvSpPr>
          <p:spPr>
            <a:xfrm>
              <a:off x="6126275" y="1204175"/>
              <a:ext cx="24325" cy="24325"/>
            </a:xfrm>
            <a:custGeom>
              <a:avLst/>
              <a:gdLst/>
              <a:ahLst/>
              <a:cxnLst/>
              <a:rect l="l" t="t" r="r" b="b"/>
              <a:pathLst>
                <a:path w="973" h="973" fill="none" extrusionOk="0">
                  <a:moveTo>
                    <a:pt x="972" y="0"/>
                  </a:moveTo>
                  <a:lnTo>
                    <a:pt x="0" y="972"/>
                  </a:lnTo>
                </a:path>
              </a:pathLst>
            </a:custGeom>
            <a:noFill/>
            <a:ln w="19050" cap="rnd" cmpd="sng">
              <a:solidFill>
                <a:srgbClr val="005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311454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6;p2">
            <a:extLst>
              <a:ext uri="{FF2B5EF4-FFF2-40B4-BE49-F238E27FC236}">
                <a16:creationId xmlns:a16="http://schemas.microsoft.com/office/drawing/2014/main" id="{4BB1D6FF-1F2D-5829-59E2-2495C35F6E9E}"/>
              </a:ext>
            </a:extLst>
          </p:cNvPr>
          <p:cNvSpPr/>
          <p:nvPr userDrawn="1"/>
        </p:nvSpPr>
        <p:spPr>
          <a:xfrm>
            <a:off x="-39895" y="6311900"/>
            <a:ext cx="12231895" cy="558789"/>
          </a:xfrm>
          <a:prstGeom prst="rect">
            <a:avLst/>
          </a:prstGeom>
          <a:solidFill>
            <a:srgbClr val="DDE5ED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A black and white sign with blue text  Description automatically generated" id="12" name="Picture 11">
            <a:extLst>
              <a:ext uri="{FF2B5EF4-FFF2-40B4-BE49-F238E27FC236}">
                <a16:creationId xmlns:a16="http://schemas.microsoft.com/office/drawing/2014/main" id="{51DA4C42-2695-3FCA-DA03-82125166220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950515" y="6392319"/>
            <a:ext cx="2278269" cy="41984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902A8-B4D8-5C4C-990B-0D5714F6EFB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F62AB3-FE06-844F-AA6C-8E0CD2ED8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7878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i="0" kern="1200" sz="4400">
          <a:solidFill>
            <a:schemeClr val="tx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output-formats/html-basics.html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Kansas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Subtitle</a:t>
            </a:r>
            <a:br/>
            <a:br/>
            <a:r>
              <a:rPr/>
              <a:t>Brian C. Helsel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May 15, 2025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TODO</a:t>
            </a:r>
            <a:r>
              <a:rPr/>
              <a:t> Create an example file that demonstrates the formatting and features of your format.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learn more about controlling the appearance of HTML output here: </a:t>
            </a:r>
            <a:r>
              <a:rPr>
                <a:hlinkClick r:id="rId2"/>
              </a:rPr>
              <a:t>https://quarto.org/docs/output-formats/html-basics.html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Additional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what a code block looks like: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 &lt;-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y &lt;-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x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y</a:t>
            </a:r>
          </a:p>
          <a:p>
            <a:pPr lvl="0" indent="0">
              <a:buNone/>
            </a:pPr>
            <a:r>
              <a:rPr>
                <a:latin typeface="Courier"/>
              </a:rPr>
              <a:t>[1]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2000" dirty="0"/>
              <a:t>Lua filters can be used to change the XML of the PowerPoint .pptx file when rendering with Pandoc. The lua filter is automatically included when rendering to .pptx.</a:t>
            </a:r>
          </a:p>
          <a:p>
            <a:pPr lvl="0"/>
            <a:r>
              <a:rPr sz="2000" dirty="0">
                <a:solidFill>
                  <a:srgbClr val="438381"/>
                </a:solidFill>
              </a:rPr>
              <a:t>Change Color</a:t>
            </a:r>
          </a:p>
          <a:p>
            <a:pPr lvl="0"/>
            <a:r>
              <a:rPr b="1" sz="2000" dirty="0">
                <a:solidFill>
                  <a:srgbClr val="3862AE"/>
                </a:solidFill>
              </a:rPr>
              <a:t>Change Color with Bold Text</a:t>
            </a:r>
          </a:p>
          <a:p>
            <a:pPr lvl="0"/>
            <a:r>
              <a:rPr i="1" sz="1600" dirty="0"/>
              <a:t>Italic with Smaller Font Size</a:t>
            </a:r>
          </a:p>
          <a:p>
            <a:pPr lvl="0"/>
            <a:r>
              <a:rPr b="1" u="sng" sz="2000" dirty="0">
                <a:solidFill>
                  <a:srgbClr val="512C7D"/>
                </a:solidFill>
              </a:rPr>
              <a:t>Bold and Underline</a:t>
            </a:r>
          </a:p>
          <a:p>
            <a:pPr lvl="0" indent="0" marL="0">
              <a:buNone/>
            </a:pPr>
            <a:r>
              <a:rPr sz="2000" dirty="0"/>
              <a:t>Bold and Italic can be used as a class (e.g., .bold, .italic) or set to any attribute other than “false” or “0” (lower case or quotation marks not necessary)</a:t>
            </a:r>
          </a:p>
        </p:txBody>
      </p:sp>
    </p:spTree>
  </p:cSld>
</p:sld>
</file>

<file path=ppt/theme/theme1.xml><?xml version="1.0" encoding="utf-8"?>
<a:theme xmlns:a="http://schemas.openxmlformats.org/drawingml/2006/main" name="1_Office Theme">
  <a:themeElements>
    <a:clrScheme name="KU BRAND COLOR PALLETTE">
      <a:dk1>
        <a:srgbClr val="1C3B6A"/>
      </a:dk1>
      <a:lt1>
        <a:srgbClr val="FFFFFF"/>
      </a:lt1>
      <a:dk2>
        <a:srgbClr val="003071"/>
      </a:dk2>
      <a:lt2>
        <a:srgbClr val="E7E6E6"/>
      </a:lt2>
      <a:accent1>
        <a:srgbClr val="0051BA"/>
      </a:accent1>
      <a:accent2>
        <a:srgbClr val="E8000D"/>
      </a:accent2>
      <a:accent3>
        <a:srgbClr val="85898A"/>
      </a:accent3>
      <a:accent4>
        <a:srgbClr val="FFC82C"/>
      </a:accent4>
      <a:accent5>
        <a:srgbClr val="73CBF2"/>
      </a:accent5>
      <a:accent6>
        <a:srgbClr val="8E9FBC"/>
      </a:accent6>
      <a:hlink>
        <a:srgbClr val="0563C1"/>
      </a:hlink>
      <a:folHlink>
        <a:srgbClr val="900007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8496854E-67DA-CC40-974D-60C1A7ECCEA2}" vid="{304BAB72-5FE1-4C47-B092-0B2E94A005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Inter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Kansas Template</dc:title>
  <dc:creator>Brian C. Helsel</dc:creator>
  <cp:keywords>keyword1, keyword2, keyword3</cp:keywords>
  <dcterms:created xsi:type="dcterms:W3CDTF">2025-05-15T21:04:55Z</dcterms:created>
  <dcterms:modified xsi:type="dcterms:W3CDTF">2025-05-15T21:04:55Z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bstract">
    <vt:lpwstr>“Quarto is a multi-language, next generation version of R Markdown from Posit, with many new features and capabilities. Like R Markdown, Quarto uses knitr to execute R code, and is therefore able to render most existing Rmd files without modification. Extensions are a powerful way to modify and extend the behavior of Quarto.” This text was copied verbatim from the Quarto website (quarto.org) to generate text for an abstract within the quarto-kansas extension.</vt:lpwstr>
  </property>
  <property fmtid="{D5CDD505-2E9C-101B-9397-08002B2CF9AE}" pid="3" name="affiliations">
    <vt:lpwstr/>
  </property>
  <property fmtid="{D5CDD505-2E9C-101B-9397-08002B2CF9AE}" pid="4" name="authors">
    <vt:lpwstr/>
  </property>
  <property fmtid="{D5CDD505-2E9C-101B-9397-08002B2CF9AE}" pid="5" name="biblio-config">
    <vt:lpwstr>True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date">
    <vt:lpwstr>May 15, 2025</vt:lpwstr>
  </property>
  <property fmtid="{D5CDD505-2E9C-101B-9397-08002B2CF9AE}" pid="9" name="date-format">
    <vt:lpwstr>long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abels">
    <vt:lpwstr/>
  </property>
  <property fmtid="{D5CDD505-2E9C-101B-9397-08002B2CF9AE}" pid="14" name="revealjs-plugins">
    <vt:lpwstr/>
  </property>
  <property fmtid="{D5CDD505-2E9C-101B-9397-08002B2CF9AE}" pid="15" name="subtitle">
    <vt:lpwstr>My Subtitle</vt:lpwstr>
  </property>
  <property fmtid="{D5CDD505-2E9C-101B-9397-08002B2CF9AE}" pid="16" name="toc-title">
    <vt:lpwstr>Table of contents</vt:lpwstr>
  </property>
</Properties>
</file>