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0364" autoAdjust="0"/>
    <p:restoredTop sz="94660"/>
  </p:normalViewPr>
  <p:slideViewPr>
    <p:cSldViewPr snapToObjects="1">
      <p:cViewPr varScale="1">
        <p:scale>
          <a:sx n="145" d="100"/>
          <a:sy n="145" d="100"/>
        </p:scale>
        <p:origin x="-16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ADF7E-04C9-D94E-A0D0-340B5F3CA39F}" type="datetimeFigureOut">
              <a:rPr lang="en-US" smtClean="0"/>
              <a:pPr/>
              <a:t>5/17/12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4CD9-AE1F-1F43-81F2-533188CAF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7427"/>
            <a:ext cx="7772400" cy="147002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k4_fat_tree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28600" y="1262102"/>
            <a:ext cx="8686800" cy="39751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2400"/>
            <a:ext cx="8229600" cy="12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k=4 IP and Virtual Port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numbering, 1-indexed</a:t>
            </a:r>
          </a:p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(same pattern applies to </a:t>
            </a:r>
            <a:r>
              <a:rPr lang="en-US" sz="2400" dirty="0" err="1" smtClean="0"/>
              <a:t>k</a:t>
            </a:r>
            <a:r>
              <a:rPr lang="en-US" sz="2400" dirty="0" smtClean="0"/>
              <a:t>=6)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62987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r>
              <a:rPr lang="en-US" dirty="0" smtClean="0"/>
              <a:t> </a:t>
            </a:r>
            <a:r>
              <a:rPr lang="en-US" dirty="0" smtClean="0"/>
              <a:t>Total: </a:t>
            </a:r>
            <a:r>
              <a:rPr lang="en-US" dirty="0" smtClean="0">
                <a:sym typeface="Wingdings"/>
              </a:rPr>
              <a:t>k</a:t>
            </a:r>
            <a:r>
              <a:rPr lang="en-US" baseline="30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/4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36900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1         2  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53690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6340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36370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410438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4104382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26464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26434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90600" y="31006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3100625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310360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31036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36370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36399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10438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104382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800" y="15034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15034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15034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276600" y="15004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95500" y="26493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26464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" y="383259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(0,0,1)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284199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(0,2,1)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00200" y="284199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(0,3,1)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0200" y="383259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(0,1,1)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9400" y="36340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0" y="36370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895600" y="410438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743200" y="4104382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124200" y="31006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9400" y="3100625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581400" y="3103602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886200" y="31036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363700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86200" y="36399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410438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810000" y="4104382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000" y="383259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(1,0,1)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67000" y="284199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(1,k/2,1)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7600" y="284199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(1,k/2+1,1)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33800" y="383259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(1,1,1)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9400" y="26434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971800" y="26434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038600" y="26434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191000" y="2643425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04800" y="5204192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(0,0,2)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8200" y="5204192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(0,0,3)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71600" y="5204192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(0,1,2)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0" y="5204192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(0,1,3)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38400" y="5204192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(1,0,2)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5204192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(1,0,3)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5200" y="5204192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(1,1,2)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38600" y="5204192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(1,1,3)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800" y="5923002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Host </a:t>
            </a:r>
            <a:r>
              <a:rPr lang="en-US" dirty="0" err="1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Tuple(x,y,z</a:t>
            </a:r>
            <a:r>
              <a:rPr lang="en-US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) </a:t>
            </a:r>
            <a:r>
              <a:rPr lang="en-US" dirty="0" err="1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</a:t>
            </a:r>
            <a:r>
              <a:rPr lang="en-US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 Host IP 10.x.y.z </a:t>
            </a:r>
            <a:endParaRPr lang="en-US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4800" y="6260068"/>
            <a:ext cx="441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Host </a:t>
            </a:r>
            <a:r>
              <a:rPr lang="en-US" dirty="0" err="1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Tuple(x,y,z</a:t>
            </a:r>
            <a:r>
              <a:rPr lang="en-US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a:rPr>
              <a:t>) </a:t>
            </a:r>
            <a:r>
              <a:rPr lang="en-US" dirty="0" err="1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</a:t>
            </a:r>
            <a:r>
              <a:rPr lang="en-US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 (pod, switch, host)</a:t>
            </a:r>
            <a:endParaRPr lang="en-US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67000" y="126845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(4,1,1)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127480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(4,1,2)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00600" y="127480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(4,2,1)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67400" y="1274802"/>
            <a:ext cx="9144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n w="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bg1"/>
                </a:solidFill>
              </a:rPr>
              <a:t>(4,2,2)</a:t>
            </a:r>
            <a:endParaRPr lang="en-US" sz="1100" dirty="0">
              <a:ln w="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2000" y="562987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 Switches: (pod,switch,1), switch in [0,k]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0" y="593467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Switches: (</a:t>
            </a:r>
            <a:r>
              <a:rPr lang="en-US" dirty="0" err="1" smtClean="0"/>
              <a:t>k,i,j</a:t>
            </a:r>
            <a:r>
              <a:rPr lang="en-US" dirty="0" smtClean="0"/>
              <a:t>), i and j in [1,k/2]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0" y="62600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Hosts: (pod,switch,host), host in [2,k/2+1]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233</Words>
  <Application>Microsoft Macintosh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Heller</dc:creator>
  <cp:lastModifiedBy>Brandon Heller</cp:lastModifiedBy>
  <cp:revision>4</cp:revision>
  <dcterms:created xsi:type="dcterms:W3CDTF">2012-05-18T06:07:30Z</dcterms:created>
  <dcterms:modified xsi:type="dcterms:W3CDTF">2012-05-18T06:12:01Z</dcterms:modified>
</cp:coreProperties>
</file>