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6" r:id="rId7"/>
    <p:sldId id="259" r:id="rId8"/>
  </p:sldIdLst>
  <p:sldSz cx="18288000" cy="10287000"/>
  <p:notesSz cx="6858000" cy="9144000"/>
  <p:embeddedFontLst>
    <p:embeddedFont>
      <p:font typeface="Bahnschrift Light" panose="020B0502040204020203" pitchFamily="34" charset="0"/>
      <p:regular r:id="rId9"/>
    </p:embeddedFont>
    <p:embeddedFont>
      <p:font typeface="Open Sauce" panose="020B0604020202020204" charset="0"/>
      <p:regular r:id="rId10"/>
    </p:embeddedFont>
    <p:embeddedFont>
      <p:font typeface="Open Sauce Heavy" panose="020B0604020202020204" charset="0"/>
      <p:regular r:id="rId11"/>
    </p:embeddedFont>
    <p:embeddedFont>
      <p:font typeface="Poppins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18" Type="http://schemas.openxmlformats.org/officeDocument/2006/relationships/image" Target="../media/image17.png"/><Relationship Id="rId3" Type="http://schemas.openxmlformats.org/officeDocument/2006/relationships/image" Target="../media/image14.svg"/><Relationship Id="rId21" Type="http://schemas.openxmlformats.org/officeDocument/2006/relationships/image" Target="../media/image20.pn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17" Type="http://schemas.openxmlformats.org/officeDocument/2006/relationships/image" Target="../media/image16.svg"/><Relationship Id="rId2" Type="http://schemas.openxmlformats.org/officeDocument/2006/relationships/image" Target="../media/image13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5" Type="http://schemas.openxmlformats.org/officeDocument/2006/relationships/image" Target="../media/image8.svg"/><Relationship Id="rId10" Type="http://schemas.openxmlformats.org/officeDocument/2006/relationships/image" Target="../media/image5.png"/><Relationship Id="rId19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4.svg"/><Relationship Id="rId14" Type="http://schemas.openxmlformats.org/officeDocument/2006/relationships/image" Target="../media/image7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.svg"/><Relationship Id="rId3" Type="http://schemas.openxmlformats.org/officeDocument/2006/relationships/image" Target="../media/image14.svg"/><Relationship Id="rId7" Type="http://schemas.openxmlformats.org/officeDocument/2006/relationships/image" Target="../media/image23.svg"/><Relationship Id="rId12" Type="http://schemas.openxmlformats.org/officeDocument/2006/relationships/image" Target="../media/image3.png"/><Relationship Id="rId17" Type="http://schemas.openxmlformats.org/officeDocument/2006/relationships/image" Target="../media/image10.svg"/><Relationship Id="rId2" Type="http://schemas.openxmlformats.org/officeDocument/2006/relationships/image" Target="../media/image13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.svg"/><Relationship Id="rId5" Type="http://schemas.openxmlformats.org/officeDocument/2006/relationships/image" Target="../media/image12.svg"/><Relationship Id="rId1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8.svg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3.png"/><Relationship Id="rId17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23.sv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.svg"/><Relationship Id="rId1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3.png"/><Relationship Id="rId17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23.sv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svg"/><Relationship Id="rId1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3.png"/><Relationship Id="rId17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8.svg"/><Relationship Id="rId5" Type="http://schemas.openxmlformats.org/officeDocument/2006/relationships/image" Target="../media/image23.svg"/><Relationship Id="rId1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12.sv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6856"/>
            <a:ext cx="18288000" cy="10154586"/>
            <a:chOff x="0" y="0"/>
            <a:chExt cx="24384000" cy="13589832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18420761" cy="9377408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4" name="Group 4"/>
            <p:cNvGrpSpPr/>
            <p:nvPr/>
          </p:nvGrpSpPr>
          <p:grpSpPr>
            <a:xfrm>
              <a:off x="0" y="1167546"/>
              <a:ext cx="24384000" cy="12422286"/>
              <a:chOff x="0" y="-38100"/>
              <a:chExt cx="4862686" cy="247726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767"/>
                <a:ext cx="4862686" cy="2438400"/>
              </a:xfrm>
              <a:custGeom>
                <a:avLst/>
                <a:gdLst/>
                <a:ahLst/>
                <a:cxnLst/>
                <a:rect l="l" t="t" r="r" b="b"/>
                <a:pathLst>
                  <a:path w="4862686" h="2438400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80"/>
                  </a:lnSpc>
                </a:pPr>
                <a:endParaRPr/>
              </a:p>
            </p:txBody>
          </p:sp>
        </p:grpSp>
      </p:grpSp>
      <p:sp>
        <p:nvSpPr>
          <p:cNvPr id="7" name="TextBox 7"/>
          <p:cNvSpPr txBox="1"/>
          <p:nvPr/>
        </p:nvSpPr>
        <p:spPr>
          <a:xfrm>
            <a:off x="607847" y="2706389"/>
            <a:ext cx="17072306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619"/>
              </a:lnSpc>
            </a:pPr>
            <a:r>
              <a:rPr lang="en-US" sz="13016" b="1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VASSIST</a:t>
            </a:r>
          </a:p>
          <a:p>
            <a:pPr algn="ctr">
              <a:lnSpc>
                <a:spcPts val="10100"/>
              </a:lnSpc>
            </a:pPr>
            <a:r>
              <a:rPr lang="en-US" sz="8417" b="1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WE + ASSIST</a:t>
            </a:r>
          </a:p>
        </p:txBody>
      </p:sp>
      <p:sp>
        <p:nvSpPr>
          <p:cNvPr id="8" name="AutoShape 8"/>
          <p:cNvSpPr/>
          <p:nvPr/>
        </p:nvSpPr>
        <p:spPr>
          <a:xfrm>
            <a:off x="685272" y="1603451"/>
            <a:ext cx="3434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Freeform 10"/>
          <p:cNvSpPr/>
          <p:nvPr/>
        </p:nvSpPr>
        <p:spPr>
          <a:xfrm>
            <a:off x="1200150" y="1443766"/>
            <a:ext cx="309499" cy="319371"/>
          </a:xfrm>
          <a:custGeom>
            <a:avLst/>
            <a:gdLst/>
            <a:ahLst/>
            <a:cxnLst/>
            <a:rect l="l" t="t" r="r" b="b"/>
            <a:pathLst>
              <a:path w="309499" h="319371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600768" y="1348239"/>
            <a:ext cx="15658532" cy="510426"/>
            <a:chOff x="0" y="0"/>
            <a:chExt cx="12467294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467294" cy="406400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92929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752902" y="1443766"/>
            <a:ext cx="333943" cy="319371"/>
          </a:xfrm>
          <a:custGeom>
            <a:avLst/>
            <a:gdLst/>
            <a:ahLst/>
            <a:cxnLst/>
            <a:rect l="l" t="t" r="r" b="b"/>
            <a:pathLst>
              <a:path w="333943" h="319371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340184" y="265439"/>
            <a:ext cx="604587" cy="60458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4191000" y="453433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845319" y="453433"/>
            <a:ext cx="294415" cy="294415"/>
          </a:xfrm>
          <a:custGeom>
            <a:avLst/>
            <a:gdLst/>
            <a:ahLst/>
            <a:cxnLst/>
            <a:rect l="l" t="t" r="r" b="b"/>
            <a:pathLst>
              <a:path w="294415" h="294415">
                <a:moveTo>
                  <a:pt x="0" y="0"/>
                </a:moveTo>
                <a:lnTo>
                  <a:pt x="294415" y="0"/>
                </a:lnTo>
                <a:lnTo>
                  <a:pt x="294415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7680153" y="411001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4"/>
                </a:lnTo>
                <a:lnTo>
                  <a:pt x="0" y="2944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6608993" y="342983"/>
            <a:ext cx="650307" cy="449501"/>
            <a:chOff x="0" y="0"/>
            <a:chExt cx="171274" cy="1183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71274" cy="118387"/>
            </a:xfrm>
            <a:custGeom>
              <a:avLst/>
              <a:gdLst/>
              <a:ahLst/>
              <a:cxnLst/>
              <a:rect l="l" t="t" r="r" b="b"/>
              <a:pathLst>
                <a:path w="171274" h="118387">
                  <a:moveTo>
                    <a:pt x="59194" y="0"/>
                  </a:moveTo>
                  <a:lnTo>
                    <a:pt x="112081" y="0"/>
                  </a:lnTo>
                  <a:cubicBezTo>
                    <a:pt x="144772" y="0"/>
                    <a:pt x="171274" y="26502"/>
                    <a:pt x="171274" y="59194"/>
                  </a:cubicBezTo>
                  <a:lnTo>
                    <a:pt x="171274" y="59194"/>
                  </a:lnTo>
                  <a:cubicBezTo>
                    <a:pt x="171274" y="74893"/>
                    <a:pt x="165038" y="89949"/>
                    <a:pt x="153937" y="101050"/>
                  </a:cubicBezTo>
                  <a:cubicBezTo>
                    <a:pt x="142836" y="112151"/>
                    <a:pt x="127780" y="118387"/>
                    <a:pt x="112081" y="118387"/>
                  </a:cubicBezTo>
                  <a:lnTo>
                    <a:pt x="59194" y="118387"/>
                  </a:lnTo>
                  <a:cubicBezTo>
                    <a:pt x="26502" y="118387"/>
                    <a:pt x="0" y="91885"/>
                    <a:pt x="0" y="59194"/>
                  </a:cubicBezTo>
                  <a:lnTo>
                    <a:pt x="0" y="59194"/>
                  </a:lnTo>
                  <a:cubicBezTo>
                    <a:pt x="0" y="26502"/>
                    <a:pt x="26502" y="0"/>
                    <a:pt x="591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71274" cy="166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258294" y="1368501"/>
            <a:ext cx="8707740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C4C5C6"/>
                </a:solidFill>
                <a:latin typeface="Open Sauce"/>
                <a:ea typeface="Open Sauce"/>
                <a:cs typeface="Open Sauce"/>
                <a:sym typeface="Open Sauce"/>
              </a:rPr>
              <a:t>vassist-mu.vercel.app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326947" y="6612997"/>
            <a:ext cx="12068125" cy="2758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dirty="0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TEAM MEMBERS</a:t>
            </a:r>
          </a:p>
          <a:p>
            <a:pPr algn="ctr">
              <a:lnSpc>
                <a:spcPts val="5599"/>
              </a:lnSpc>
            </a:pPr>
            <a:r>
              <a:rPr lang="en-US" sz="3999" b="1" dirty="0" err="1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Bhenedix</a:t>
            </a:r>
            <a:r>
              <a:rPr lang="en-US" sz="3999" b="1" dirty="0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 Paul                      23BAI1383</a:t>
            </a:r>
          </a:p>
          <a:p>
            <a:pPr algn="ctr">
              <a:lnSpc>
                <a:spcPts val="5599"/>
              </a:lnSpc>
            </a:pPr>
            <a:r>
              <a:rPr lang="en-US" sz="3999" b="1" dirty="0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Yashvanth Karunakaran    23BAI1589</a:t>
            </a:r>
          </a:p>
          <a:p>
            <a:pPr algn="ctr">
              <a:lnSpc>
                <a:spcPts val="5320"/>
              </a:lnSpc>
            </a:pPr>
            <a:r>
              <a:rPr lang="en-US" sz="3800" b="1" dirty="0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Deepak Ragavendra             23BRS1434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509649" y="405808"/>
            <a:ext cx="274936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VASSIST</a:t>
            </a:r>
          </a:p>
        </p:txBody>
      </p:sp>
      <p:sp>
        <p:nvSpPr>
          <p:cNvPr id="27" name="AutoShape 27"/>
          <p:cNvSpPr/>
          <p:nvPr/>
        </p:nvSpPr>
        <p:spPr>
          <a:xfrm flipV="1">
            <a:off x="15446180" y="567733"/>
            <a:ext cx="743714" cy="0"/>
          </a:xfrm>
          <a:prstGeom prst="line">
            <a:avLst/>
          </a:prstGeom>
          <a:ln w="762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7511"/>
            <a:ext cx="18288000" cy="10189489"/>
            <a:chOff x="0" y="0"/>
            <a:chExt cx="24384000" cy="13585985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18420761" cy="9377408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862686" cy="2438400"/>
              </a:xfrm>
              <a:custGeom>
                <a:avLst/>
                <a:gdLst/>
                <a:ahLst/>
                <a:cxnLst/>
                <a:rect l="l" t="t" r="r" b="b"/>
                <a:pathLst>
                  <a:path w="4862686" h="2438400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80"/>
                  </a:lnSpc>
                </a:pPr>
                <a:endParaRPr/>
              </a:p>
            </p:txBody>
          </p:sp>
        </p:grpSp>
      </p:grpSp>
      <p:sp>
        <p:nvSpPr>
          <p:cNvPr id="7" name="Freeform 7"/>
          <p:cNvSpPr/>
          <p:nvPr/>
        </p:nvSpPr>
        <p:spPr>
          <a:xfrm>
            <a:off x="4259017" y="453433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524000" y="114300"/>
            <a:ext cx="16078200" cy="10027333"/>
            <a:chOff x="-116114" y="0"/>
            <a:chExt cx="24500114" cy="13585986"/>
          </a:xfrm>
        </p:grpSpPr>
        <p:sp>
          <p:nvSpPr>
            <p:cNvPr id="9" name="Freeform 9"/>
            <p:cNvSpPr/>
            <p:nvPr/>
          </p:nvSpPr>
          <p:spPr>
            <a:xfrm flipH="1">
              <a:off x="-116114" y="0"/>
              <a:ext cx="18420762" cy="9377408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0" name="Group 10"/>
            <p:cNvGrpSpPr/>
            <p:nvPr/>
          </p:nvGrpSpPr>
          <p:grpSpPr>
            <a:xfrm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862686" cy="2438400"/>
              </a:xfrm>
              <a:custGeom>
                <a:avLst/>
                <a:gdLst/>
                <a:ahLst/>
                <a:cxnLst/>
                <a:rect l="l" t="t" r="r" b="b"/>
                <a:pathLst>
                  <a:path w="4862686" h="2438400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80"/>
                  </a:lnSpc>
                </a:pPr>
                <a:endParaRPr/>
              </a:p>
            </p:txBody>
          </p:sp>
        </p:grpSp>
      </p:grpSp>
      <p:sp>
        <p:nvSpPr>
          <p:cNvPr id="13" name="AutoShape 13"/>
          <p:cNvSpPr/>
          <p:nvPr/>
        </p:nvSpPr>
        <p:spPr>
          <a:xfrm>
            <a:off x="685272" y="1603451"/>
            <a:ext cx="3434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Freeform 15"/>
          <p:cNvSpPr/>
          <p:nvPr/>
        </p:nvSpPr>
        <p:spPr>
          <a:xfrm>
            <a:off x="1200150" y="1443766"/>
            <a:ext cx="309499" cy="319371"/>
          </a:xfrm>
          <a:custGeom>
            <a:avLst/>
            <a:gdLst/>
            <a:ahLst/>
            <a:cxnLst/>
            <a:rect l="l" t="t" r="r" b="b"/>
            <a:pathLst>
              <a:path w="309499" h="319371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600768" y="1348239"/>
            <a:ext cx="15658532" cy="510426"/>
            <a:chOff x="0" y="0"/>
            <a:chExt cx="12467294" cy="406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467294" cy="406400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752902" y="1443766"/>
            <a:ext cx="333943" cy="319371"/>
          </a:xfrm>
          <a:custGeom>
            <a:avLst/>
            <a:gdLst/>
            <a:ahLst/>
            <a:cxnLst/>
            <a:rect l="l" t="t" r="r" b="b"/>
            <a:pathLst>
              <a:path w="333943" h="319371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340184" y="265439"/>
            <a:ext cx="604587" cy="60458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5867400" y="419100"/>
            <a:ext cx="294415" cy="294415"/>
          </a:xfrm>
          <a:custGeom>
            <a:avLst/>
            <a:gdLst/>
            <a:ahLst/>
            <a:cxnLst/>
            <a:rect l="l" t="t" r="r" b="b"/>
            <a:pathLst>
              <a:path w="294415" h="294415">
                <a:moveTo>
                  <a:pt x="0" y="0"/>
                </a:moveTo>
                <a:lnTo>
                  <a:pt x="294414" y="0"/>
                </a:lnTo>
                <a:lnTo>
                  <a:pt x="294414" y="294414"/>
                </a:lnTo>
                <a:lnTo>
                  <a:pt x="0" y="2944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680153" y="411001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4"/>
                </a:lnTo>
                <a:lnTo>
                  <a:pt x="0" y="294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6608993" y="342983"/>
            <a:ext cx="650307" cy="449501"/>
            <a:chOff x="0" y="0"/>
            <a:chExt cx="171274" cy="11838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71274" cy="118387"/>
            </a:xfrm>
            <a:custGeom>
              <a:avLst/>
              <a:gdLst/>
              <a:ahLst/>
              <a:cxnLst/>
              <a:rect l="l" t="t" r="r" b="b"/>
              <a:pathLst>
                <a:path w="171274" h="118387">
                  <a:moveTo>
                    <a:pt x="59194" y="0"/>
                  </a:moveTo>
                  <a:lnTo>
                    <a:pt x="112081" y="0"/>
                  </a:lnTo>
                  <a:cubicBezTo>
                    <a:pt x="144772" y="0"/>
                    <a:pt x="171274" y="26502"/>
                    <a:pt x="171274" y="59194"/>
                  </a:cubicBezTo>
                  <a:lnTo>
                    <a:pt x="171274" y="59194"/>
                  </a:lnTo>
                  <a:cubicBezTo>
                    <a:pt x="171274" y="74893"/>
                    <a:pt x="165038" y="89949"/>
                    <a:pt x="153937" y="101050"/>
                  </a:cubicBezTo>
                  <a:cubicBezTo>
                    <a:pt x="142836" y="112151"/>
                    <a:pt x="127780" y="118387"/>
                    <a:pt x="112081" y="118387"/>
                  </a:cubicBezTo>
                  <a:lnTo>
                    <a:pt x="59194" y="118387"/>
                  </a:lnTo>
                  <a:cubicBezTo>
                    <a:pt x="26502" y="118387"/>
                    <a:pt x="0" y="91885"/>
                    <a:pt x="0" y="59194"/>
                  </a:cubicBezTo>
                  <a:lnTo>
                    <a:pt x="0" y="59194"/>
                  </a:lnTo>
                  <a:cubicBezTo>
                    <a:pt x="0" y="26502"/>
                    <a:pt x="26502" y="0"/>
                    <a:pt x="591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71274" cy="166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 flipV="1">
            <a:off x="15446180" y="567733"/>
            <a:ext cx="743714" cy="0"/>
          </a:xfrm>
          <a:prstGeom prst="line">
            <a:avLst/>
          </a:prstGeom>
          <a:ln w="762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Freeform 29"/>
          <p:cNvSpPr/>
          <p:nvPr/>
        </p:nvSpPr>
        <p:spPr>
          <a:xfrm>
            <a:off x="5182024" y="419100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7038751" y="3924300"/>
            <a:ext cx="846771" cy="847831"/>
          </a:xfrm>
          <a:custGeom>
            <a:avLst/>
            <a:gdLst/>
            <a:ahLst/>
            <a:cxnLst/>
            <a:rect l="l" t="t" r="r" b="b"/>
            <a:pathLst>
              <a:path w="846771" h="847831">
                <a:moveTo>
                  <a:pt x="0" y="0"/>
                </a:moveTo>
                <a:lnTo>
                  <a:pt x="846771" y="0"/>
                </a:lnTo>
                <a:lnTo>
                  <a:pt x="846771" y="847831"/>
                </a:lnTo>
                <a:lnTo>
                  <a:pt x="0" y="84783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8052029" y="4022499"/>
            <a:ext cx="3197220" cy="651434"/>
          </a:xfrm>
          <a:custGeom>
            <a:avLst/>
            <a:gdLst/>
            <a:ahLst/>
            <a:cxnLst/>
            <a:rect l="l" t="t" r="r" b="b"/>
            <a:pathLst>
              <a:path w="3197220" h="651434">
                <a:moveTo>
                  <a:pt x="0" y="0"/>
                </a:moveTo>
                <a:lnTo>
                  <a:pt x="3197220" y="0"/>
                </a:lnTo>
                <a:lnTo>
                  <a:pt x="3197220" y="651433"/>
                </a:lnTo>
                <a:lnTo>
                  <a:pt x="0" y="651433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4745482" y="5141097"/>
            <a:ext cx="1140657" cy="916803"/>
          </a:xfrm>
          <a:custGeom>
            <a:avLst/>
            <a:gdLst/>
            <a:ahLst/>
            <a:cxnLst/>
            <a:rect l="l" t="t" r="r" b="b"/>
            <a:pathLst>
              <a:path w="1140657" h="916803">
                <a:moveTo>
                  <a:pt x="0" y="0"/>
                </a:moveTo>
                <a:lnTo>
                  <a:pt x="1140656" y="0"/>
                </a:lnTo>
                <a:lnTo>
                  <a:pt x="1140656" y="916803"/>
                </a:lnTo>
                <a:lnTo>
                  <a:pt x="0" y="91680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7612620" y="6286500"/>
            <a:ext cx="3062760" cy="838430"/>
          </a:xfrm>
          <a:custGeom>
            <a:avLst/>
            <a:gdLst/>
            <a:ahLst/>
            <a:cxnLst/>
            <a:rect l="l" t="t" r="r" b="b"/>
            <a:pathLst>
              <a:path w="3062760" h="838430">
                <a:moveTo>
                  <a:pt x="0" y="0"/>
                </a:moveTo>
                <a:lnTo>
                  <a:pt x="3062760" y="0"/>
                </a:lnTo>
                <a:lnTo>
                  <a:pt x="3062760" y="838430"/>
                </a:lnTo>
                <a:lnTo>
                  <a:pt x="0" y="83843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6525232" y="7277100"/>
            <a:ext cx="1144354" cy="1291586"/>
          </a:xfrm>
          <a:custGeom>
            <a:avLst/>
            <a:gdLst/>
            <a:ahLst/>
            <a:cxnLst/>
            <a:rect l="l" t="t" r="r" b="b"/>
            <a:pathLst>
              <a:path w="1144354" h="1291586">
                <a:moveTo>
                  <a:pt x="0" y="0"/>
                </a:moveTo>
                <a:lnTo>
                  <a:pt x="1144354" y="0"/>
                </a:lnTo>
                <a:lnTo>
                  <a:pt x="1144354" y="1291586"/>
                </a:lnTo>
                <a:lnTo>
                  <a:pt x="0" y="12915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-1117" r="-1117"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3906950" y="2515889"/>
            <a:ext cx="10474100" cy="1215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2"/>
              </a:lnSpc>
            </a:pPr>
            <a:r>
              <a:rPr lang="en-US" sz="7985" b="1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TECH STACK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258294" y="1368501"/>
            <a:ext cx="8707740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dirty="0" err="1">
                <a:solidFill>
                  <a:srgbClr val="C4C5C6"/>
                </a:solidFill>
                <a:latin typeface="Open Sauce"/>
                <a:ea typeface="Open Sauce"/>
                <a:cs typeface="Open Sauce"/>
                <a:sym typeface="Open Sauce"/>
              </a:rPr>
              <a:t>vassist-mu.vercel.app</a:t>
            </a:r>
            <a:endParaRPr lang="en-US" sz="2599" dirty="0">
              <a:solidFill>
                <a:srgbClr val="C4C5C6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447800" y="405808"/>
            <a:ext cx="274936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VASSIST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016025" y="402203"/>
            <a:ext cx="2749368" cy="3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TECHSTACK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259017" y="5242311"/>
            <a:ext cx="10474100" cy="67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GOOGLE CONSOLE CLOUD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885522" y="7602292"/>
            <a:ext cx="370567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NEXTAUTH.JS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2836ED0-70E9-4EAB-D600-2D9E939FA52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43" y="7810500"/>
            <a:ext cx="4733713" cy="26298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E26BE-3CDA-E460-5402-F553C5B1B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03A3A12-9996-A229-A410-F5CA32172E87}"/>
              </a:ext>
            </a:extLst>
          </p:cNvPr>
          <p:cNvGrpSpPr/>
          <p:nvPr/>
        </p:nvGrpSpPr>
        <p:grpSpPr>
          <a:xfrm>
            <a:off x="0" y="97511"/>
            <a:ext cx="18288000" cy="10189489"/>
            <a:chOff x="0" y="0"/>
            <a:chExt cx="24384000" cy="1358598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FE199C5-3FB9-575C-35E9-222D8A7C3604}"/>
                </a:ext>
              </a:extLst>
            </p:cNvPr>
            <p:cNvSpPr/>
            <p:nvPr/>
          </p:nvSpPr>
          <p:spPr>
            <a:xfrm flipH="1">
              <a:off x="0" y="0"/>
              <a:ext cx="18420761" cy="9377408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04C63B8C-0812-567B-2A21-7548CE0B0754}"/>
                </a:ext>
              </a:extLst>
            </p:cNvPr>
            <p:cNvGrpSpPr/>
            <p:nvPr/>
          </p:nvGrpSpPr>
          <p:grpSpPr>
            <a:xfrm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8F92B21-817A-A442-F77E-112A18536E93}"/>
                  </a:ext>
                </a:extLst>
              </p:cNvPr>
              <p:cNvSpPr/>
              <p:nvPr/>
            </p:nvSpPr>
            <p:spPr>
              <a:xfrm>
                <a:off x="0" y="0"/>
                <a:ext cx="4862686" cy="2438400"/>
              </a:xfrm>
              <a:custGeom>
                <a:avLst/>
                <a:gdLst/>
                <a:ahLst/>
                <a:cxnLst/>
                <a:rect l="l" t="t" r="r" b="b"/>
                <a:pathLst>
                  <a:path w="4862686" h="2438400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DD913CB6-7B24-A4AE-8B84-850E6504821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80"/>
                  </a:lnSpc>
                </a:pPr>
                <a:endParaRPr/>
              </a:p>
            </p:txBody>
          </p:sp>
        </p:grp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0890094E-93C7-C0E7-F210-157401656D0F}"/>
              </a:ext>
            </a:extLst>
          </p:cNvPr>
          <p:cNvSpPr/>
          <p:nvPr/>
        </p:nvSpPr>
        <p:spPr>
          <a:xfrm>
            <a:off x="4259017" y="453433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275CA07F-343E-B9EF-10C1-F80260D02CBF}"/>
              </a:ext>
            </a:extLst>
          </p:cNvPr>
          <p:cNvGrpSpPr/>
          <p:nvPr/>
        </p:nvGrpSpPr>
        <p:grpSpPr>
          <a:xfrm>
            <a:off x="511898" y="114300"/>
            <a:ext cx="17090302" cy="10027333"/>
            <a:chOff x="-1658364" y="0"/>
            <a:chExt cx="26042364" cy="1358598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537F597-F533-B025-7F27-EAE07F8C0D87}"/>
                </a:ext>
              </a:extLst>
            </p:cNvPr>
            <p:cNvSpPr/>
            <p:nvPr/>
          </p:nvSpPr>
          <p:spPr>
            <a:xfrm flipH="1">
              <a:off x="-116114" y="0"/>
              <a:ext cx="18420762" cy="9377408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23728CA5-2125-07F0-DB3A-7E15FDC49510}"/>
                </a:ext>
              </a:extLst>
            </p:cNvPr>
            <p:cNvGrpSpPr/>
            <p:nvPr/>
          </p:nvGrpSpPr>
          <p:grpSpPr>
            <a:xfrm>
              <a:off x="-1658364" y="1167546"/>
              <a:ext cx="26042364" cy="12418440"/>
              <a:chOff x="-330713" y="-38100"/>
              <a:chExt cx="5193399" cy="24765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C54278E-C100-0555-4046-1338ACA7C551}"/>
                  </a:ext>
                </a:extLst>
              </p:cNvPr>
              <p:cNvSpPr/>
              <p:nvPr/>
            </p:nvSpPr>
            <p:spPr>
              <a:xfrm>
                <a:off x="-330713" y="0"/>
                <a:ext cx="4862686" cy="2438400"/>
              </a:xfrm>
              <a:custGeom>
                <a:avLst/>
                <a:gdLst/>
                <a:ahLst/>
                <a:cxnLst/>
                <a:rect l="l" t="t" r="r" b="b"/>
                <a:pathLst>
                  <a:path w="4862686" h="2438400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161A5985-C949-C3C1-7B46-0CFFAF4A3CD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80"/>
                  </a:lnSpc>
                </a:pPr>
                <a:endParaRPr sz="3200"/>
              </a:p>
            </p:txBody>
          </p:sp>
        </p:grpSp>
      </p:grpSp>
      <p:sp>
        <p:nvSpPr>
          <p:cNvPr id="29" name="Freeform 29">
            <a:extLst>
              <a:ext uri="{FF2B5EF4-FFF2-40B4-BE49-F238E27FC236}">
                <a16:creationId xmlns:a16="http://schemas.microsoft.com/office/drawing/2014/main" id="{5ACB772B-6539-4099-8F20-3C2582918C21}"/>
              </a:ext>
            </a:extLst>
          </p:cNvPr>
          <p:cNvSpPr/>
          <p:nvPr/>
        </p:nvSpPr>
        <p:spPr>
          <a:xfrm>
            <a:off x="5182024" y="419100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32580980-1477-9934-9EAD-22C5B60E59F4}"/>
              </a:ext>
            </a:extLst>
          </p:cNvPr>
          <p:cNvSpPr/>
          <p:nvPr/>
        </p:nvSpPr>
        <p:spPr>
          <a:xfrm>
            <a:off x="685272" y="1603451"/>
            <a:ext cx="3434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41" name="Group 8">
            <a:extLst>
              <a:ext uri="{FF2B5EF4-FFF2-40B4-BE49-F238E27FC236}">
                <a16:creationId xmlns:a16="http://schemas.microsoft.com/office/drawing/2014/main" id="{5A9797E5-EB76-4026-F871-B6288DC62DC8}"/>
              </a:ext>
            </a:extLst>
          </p:cNvPr>
          <p:cNvGrpSpPr/>
          <p:nvPr/>
        </p:nvGrpSpPr>
        <p:grpSpPr>
          <a:xfrm>
            <a:off x="3578870" y="114300"/>
            <a:ext cx="14680856" cy="10027333"/>
            <a:chOff x="-116114" y="0"/>
            <a:chExt cx="24500114" cy="13585986"/>
          </a:xfrm>
        </p:grpSpPr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6ED578BB-D563-0787-60BC-9F298517FE0A}"/>
                </a:ext>
              </a:extLst>
            </p:cNvPr>
            <p:cNvSpPr/>
            <p:nvPr/>
          </p:nvSpPr>
          <p:spPr>
            <a:xfrm flipH="1">
              <a:off x="-116114" y="0"/>
              <a:ext cx="18420762" cy="9377408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43" name="Group 10">
              <a:extLst>
                <a:ext uri="{FF2B5EF4-FFF2-40B4-BE49-F238E27FC236}">
                  <a16:creationId xmlns:a16="http://schemas.microsoft.com/office/drawing/2014/main" id="{B8F75A7D-2859-5690-8D38-3DC573098C88}"/>
                </a:ext>
              </a:extLst>
            </p:cNvPr>
            <p:cNvGrpSpPr/>
            <p:nvPr/>
          </p:nvGrpSpPr>
          <p:grpSpPr>
            <a:xfrm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D23278E2-79F5-0DAA-E5FE-3EA2B2D04E09}"/>
                  </a:ext>
                </a:extLst>
              </p:cNvPr>
              <p:cNvSpPr/>
              <p:nvPr/>
            </p:nvSpPr>
            <p:spPr>
              <a:xfrm>
                <a:off x="0" y="0"/>
                <a:ext cx="4862686" cy="2438400"/>
              </a:xfrm>
              <a:custGeom>
                <a:avLst/>
                <a:gdLst/>
                <a:ahLst/>
                <a:cxnLst/>
                <a:rect l="l" t="t" r="r" b="b"/>
                <a:pathLst>
                  <a:path w="4862686" h="2438400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7F709C51-3688-0B97-5479-288E1E488D6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80"/>
                  </a:lnSpc>
                </a:pPr>
                <a:endParaRPr sz="100"/>
              </a:p>
            </p:txBody>
          </p:sp>
        </p:grp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A9C5BC42-E0F4-F786-0DF1-545FBC41CBFC}"/>
              </a:ext>
            </a:extLst>
          </p:cNvPr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1B3B3C4-2096-3F6D-C5A3-5553A853538D}"/>
              </a:ext>
            </a:extLst>
          </p:cNvPr>
          <p:cNvSpPr/>
          <p:nvPr/>
        </p:nvSpPr>
        <p:spPr>
          <a:xfrm>
            <a:off x="1200150" y="1443766"/>
            <a:ext cx="309499" cy="319371"/>
          </a:xfrm>
          <a:custGeom>
            <a:avLst/>
            <a:gdLst/>
            <a:ahLst/>
            <a:cxnLst/>
            <a:rect l="l" t="t" r="r" b="b"/>
            <a:pathLst>
              <a:path w="309499" h="319371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6282FD1E-99F4-7CD5-E367-98BCD0D0DCED}"/>
              </a:ext>
            </a:extLst>
          </p:cNvPr>
          <p:cNvGrpSpPr/>
          <p:nvPr/>
        </p:nvGrpSpPr>
        <p:grpSpPr>
          <a:xfrm>
            <a:off x="1600768" y="1348239"/>
            <a:ext cx="15658532" cy="510426"/>
            <a:chOff x="0" y="0"/>
            <a:chExt cx="12467294" cy="4064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390D5F-4A84-D3CD-0FC4-2207BD422B9E}"/>
                </a:ext>
              </a:extLst>
            </p:cNvPr>
            <p:cNvSpPr/>
            <p:nvPr/>
          </p:nvSpPr>
          <p:spPr>
            <a:xfrm>
              <a:off x="0" y="0"/>
              <a:ext cx="12467294" cy="406400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E3483757-DD5D-BDDA-E488-11692CF32179}"/>
                </a:ext>
              </a:extLst>
            </p:cNvPr>
            <p:cNvSpPr txBox="1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78D9C965-CA30-1E4E-C522-33F08F92B5F3}"/>
              </a:ext>
            </a:extLst>
          </p:cNvPr>
          <p:cNvSpPr/>
          <p:nvPr/>
        </p:nvSpPr>
        <p:spPr>
          <a:xfrm>
            <a:off x="1752902" y="1443766"/>
            <a:ext cx="333943" cy="319371"/>
          </a:xfrm>
          <a:custGeom>
            <a:avLst/>
            <a:gdLst/>
            <a:ahLst/>
            <a:cxnLst/>
            <a:rect l="l" t="t" r="r" b="b"/>
            <a:pathLst>
              <a:path w="333943" h="319371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D66F3D37-4E66-1381-5D81-53765C323315}"/>
              </a:ext>
            </a:extLst>
          </p:cNvPr>
          <p:cNvGrpSpPr/>
          <p:nvPr/>
        </p:nvGrpSpPr>
        <p:grpSpPr>
          <a:xfrm>
            <a:off x="340184" y="265439"/>
            <a:ext cx="604587" cy="604587"/>
            <a:chOff x="0" y="0"/>
            <a:chExt cx="812800" cy="8128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12F0AEBD-DB2C-4E54-1AB5-4E5879D512B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437F7001-07BC-BC31-450E-1145171BE371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23" name="Freeform 23">
            <a:extLst>
              <a:ext uri="{FF2B5EF4-FFF2-40B4-BE49-F238E27FC236}">
                <a16:creationId xmlns:a16="http://schemas.microsoft.com/office/drawing/2014/main" id="{9F84687D-C7B3-CC95-A333-D9BCE8302539}"/>
              </a:ext>
            </a:extLst>
          </p:cNvPr>
          <p:cNvSpPr/>
          <p:nvPr/>
        </p:nvSpPr>
        <p:spPr>
          <a:xfrm>
            <a:off x="7717021" y="397671"/>
            <a:ext cx="294415" cy="294415"/>
          </a:xfrm>
          <a:custGeom>
            <a:avLst/>
            <a:gdLst/>
            <a:ahLst/>
            <a:cxnLst/>
            <a:rect l="l" t="t" r="r" b="b"/>
            <a:pathLst>
              <a:path w="294415" h="294415">
                <a:moveTo>
                  <a:pt x="0" y="0"/>
                </a:moveTo>
                <a:lnTo>
                  <a:pt x="294414" y="0"/>
                </a:lnTo>
                <a:lnTo>
                  <a:pt x="294414" y="294414"/>
                </a:lnTo>
                <a:lnTo>
                  <a:pt x="0" y="29441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2CECA284-8BBD-219E-3CC6-43BAD69ECA9E}"/>
              </a:ext>
            </a:extLst>
          </p:cNvPr>
          <p:cNvSpPr/>
          <p:nvPr/>
        </p:nvSpPr>
        <p:spPr>
          <a:xfrm>
            <a:off x="17680153" y="411001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4"/>
                </a:lnTo>
                <a:lnTo>
                  <a:pt x="0" y="294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id="{59898DD6-B489-0AC2-8A81-446C1219A3D1}"/>
              </a:ext>
            </a:extLst>
          </p:cNvPr>
          <p:cNvSpPr txBox="1"/>
          <p:nvPr/>
        </p:nvSpPr>
        <p:spPr>
          <a:xfrm>
            <a:off x="2819400" y="419100"/>
            <a:ext cx="2749368" cy="3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Open Sauce"/>
                <a:ea typeface="Open Sauce"/>
                <a:cs typeface="Open Sauce"/>
                <a:sym typeface="Open Sauce"/>
              </a:rPr>
              <a:t>TECHSTACK</a:t>
            </a: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7A16A840-34A8-69B7-0655-ED013F8CF1D5}"/>
              </a:ext>
            </a:extLst>
          </p:cNvPr>
          <p:cNvGrpSpPr/>
          <p:nvPr/>
        </p:nvGrpSpPr>
        <p:grpSpPr>
          <a:xfrm>
            <a:off x="16608993" y="342983"/>
            <a:ext cx="650307" cy="449501"/>
            <a:chOff x="0" y="0"/>
            <a:chExt cx="171274" cy="118387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015358D6-F9BA-23EF-E3D0-D5461B5C1245}"/>
                </a:ext>
              </a:extLst>
            </p:cNvPr>
            <p:cNvSpPr/>
            <p:nvPr/>
          </p:nvSpPr>
          <p:spPr>
            <a:xfrm>
              <a:off x="0" y="0"/>
              <a:ext cx="171274" cy="118387"/>
            </a:xfrm>
            <a:custGeom>
              <a:avLst/>
              <a:gdLst/>
              <a:ahLst/>
              <a:cxnLst/>
              <a:rect l="l" t="t" r="r" b="b"/>
              <a:pathLst>
                <a:path w="171274" h="118387">
                  <a:moveTo>
                    <a:pt x="59194" y="0"/>
                  </a:moveTo>
                  <a:lnTo>
                    <a:pt x="112081" y="0"/>
                  </a:lnTo>
                  <a:cubicBezTo>
                    <a:pt x="144772" y="0"/>
                    <a:pt x="171274" y="26502"/>
                    <a:pt x="171274" y="59194"/>
                  </a:cubicBezTo>
                  <a:lnTo>
                    <a:pt x="171274" y="59194"/>
                  </a:lnTo>
                  <a:cubicBezTo>
                    <a:pt x="171274" y="74893"/>
                    <a:pt x="165038" y="89949"/>
                    <a:pt x="153937" y="101050"/>
                  </a:cubicBezTo>
                  <a:cubicBezTo>
                    <a:pt x="142836" y="112151"/>
                    <a:pt x="127780" y="118387"/>
                    <a:pt x="112081" y="118387"/>
                  </a:cubicBezTo>
                  <a:lnTo>
                    <a:pt x="59194" y="118387"/>
                  </a:lnTo>
                  <a:cubicBezTo>
                    <a:pt x="26502" y="118387"/>
                    <a:pt x="0" y="91885"/>
                    <a:pt x="0" y="59194"/>
                  </a:cubicBezTo>
                  <a:lnTo>
                    <a:pt x="0" y="59194"/>
                  </a:lnTo>
                  <a:cubicBezTo>
                    <a:pt x="0" y="26502"/>
                    <a:pt x="26502" y="0"/>
                    <a:pt x="591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3ACE1EBD-9E04-8CA3-E73C-674E9155217C}"/>
                </a:ext>
              </a:extLst>
            </p:cNvPr>
            <p:cNvSpPr txBox="1"/>
            <p:nvPr/>
          </p:nvSpPr>
          <p:spPr>
            <a:xfrm>
              <a:off x="0" y="-47625"/>
              <a:ext cx="171274" cy="166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8" name="AutoShape 28">
            <a:extLst>
              <a:ext uri="{FF2B5EF4-FFF2-40B4-BE49-F238E27FC236}">
                <a16:creationId xmlns:a16="http://schemas.microsoft.com/office/drawing/2014/main" id="{AC6061FB-1726-67AB-D9CD-26441FE8A796}"/>
              </a:ext>
            </a:extLst>
          </p:cNvPr>
          <p:cNvSpPr/>
          <p:nvPr/>
        </p:nvSpPr>
        <p:spPr>
          <a:xfrm flipV="1">
            <a:off x="15446180" y="567733"/>
            <a:ext cx="743714" cy="0"/>
          </a:xfrm>
          <a:prstGeom prst="line">
            <a:avLst/>
          </a:prstGeom>
          <a:ln w="762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73F079B1-9C20-48F9-2C56-401EF3ADA3CE}"/>
              </a:ext>
            </a:extLst>
          </p:cNvPr>
          <p:cNvSpPr txBox="1"/>
          <p:nvPr/>
        </p:nvSpPr>
        <p:spPr>
          <a:xfrm>
            <a:off x="3288562" y="2477578"/>
            <a:ext cx="12282944" cy="1158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2"/>
              </a:lnSpc>
            </a:pPr>
            <a:r>
              <a:rPr lang="en-US" sz="7985" b="1" dirty="0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OBJECTIVE</a:t>
            </a: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8D55F6B7-972D-6804-9D55-A5F468EA9D23}"/>
              </a:ext>
            </a:extLst>
          </p:cNvPr>
          <p:cNvSpPr txBox="1"/>
          <p:nvPr/>
        </p:nvSpPr>
        <p:spPr>
          <a:xfrm>
            <a:off x="2258294" y="1368501"/>
            <a:ext cx="8707740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C4C5C6"/>
                </a:solidFill>
                <a:latin typeface="Open Sauce"/>
                <a:ea typeface="Open Sauce"/>
                <a:cs typeface="Open Sauce"/>
                <a:sym typeface="Open Sauce"/>
              </a:rPr>
              <a:t>vassist-mu.vercel.app</a:t>
            </a:r>
          </a:p>
        </p:txBody>
      </p:sp>
      <p:sp>
        <p:nvSpPr>
          <p:cNvPr id="37" name="TextBox 37">
            <a:extLst>
              <a:ext uri="{FF2B5EF4-FFF2-40B4-BE49-F238E27FC236}">
                <a16:creationId xmlns:a16="http://schemas.microsoft.com/office/drawing/2014/main" id="{0DB29643-00F0-B17A-047D-839109FABFF1}"/>
              </a:ext>
            </a:extLst>
          </p:cNvPr>
          <p:cNvSpPr txBox="1"/>
          <p:nvPr/>
        </p:nvSpPr>
        <p:spPr>
          <a:xfrm>
            <a:off x="1447800" y="405808"/>
            <a:ext cx="274936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VASSIST</a:t>
            </a:r>
          </a:p>
        </p:txBody>
      </p:sp>
      <p:sp>
        <p:nvSpPr>
          <p:cNvPr id="46" name="Freeform 29">
            <a:extLst>
              <a:ext uri="{FF2B5EF4-FFF2-40B4-BE49-F238E27FC236}">
                <a16:creationId xmlns:a16="http://schemas.microsoft.com/office/drawing/2014/main" id="{915EBE70-E05F-32EB-3E6C-32DA63D58206}"/>
              </a:ext>
            </a:extLst>
          </p:cNvPr>
          <p:cNvSpPr/>
          <p:nvPr/>
        </p:nvSpPr>
        <p:spPr>
          <a:xfrm>
            <a:off x="6858212" y="513407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7" name="TextBox 38">
            <a:extLst>
              <a:ext uri="{FF2B5EF4-FFF2-40B4-BE49-F238E27FC236}">
                <a16:creationId xmlns:a16="http://schemas.microsoft.com/office/drawing/2014/main" id="{FABF468F-B18B-9995-9CA0-4DE26329F9DE}"/>
              </a:ext>
            </a:extLst>
          </p:cNvPr>
          <p:cNvSpPr txBox="1"/>
          <p:nvPr/>
        </p:nvSpPr>
        <p:spPr>
          <a:xfrm>
            <a:off x="4738871" y="454273"/>
            <a:ext cx="274936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400" b="1" dirty="0">
                <a:latin typeface="Open Sauce"/>
                <a:ea typeface="Open Sauce"/>
                <a:cs typeface="Open Sauce"/>
                <a:sym typeface="Open Sauce"/>
              </a:rPr>
              <a:t>PROBLEM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1AF092-AC22-A379-5714-2ED8F5601DEF}"/>
              </a:ext>
            </a:extLst>
          </p:cNvPr>
          <p:cNvSpPr txBox="1"/>
          <p:nvPr/>
        </p:nvSpPr>
        <p:spPr>
          <a:xfrm>
            <a:off x="1524000" y="3636357"/>
            <a:ext cx="153333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ahnschrift Light" panose="020B0502040204020203" pitchFamily="34" charset="0"/>
              </a:rPr>
              <a:t>VASSIST aims to provide VIT Chennai students with a centralized platform for accessing Previous Year Questions (PYQs) and study materials. By offering a user-friendly interface, easy navigation, and a collaborative approach, VASSIST ensures that students can efficiently find and share academic resources to enhance their learning experience</a:t>
            </a:r>
            <a:r>
              <a:rPr lang="en-US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151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138BE-8737-4075-05DE-D52BBBB27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8">
            <a:extLst>
              <a:ext uri="{FF2B5EF4-FFF2-40B4-BE49-F238E27FC236}">
                <a16:creationId xmlns:a16="http://schemas.microsoft.com/office/drawing/2014/main" id="{7E093763-5630-7433-3A57-5009A696005B}"/>
              </a:ext>
            </a:extLst>
          </p:cNvPr>
          <p:cNvGrpSpPr/>
          <p:nvPr/>
        </p:nvGrpSpPr>
        <p:grpSpPr>
          <a:xfrm>
            <a:off x="5209270" y="97509"/>
            <a:ext cx="14680856" cy="10027334"/>
            <a:chOff x="-116114" y="0"/>
            <a:chExt cx="24500114" cy="13585987"/>
          </a:xfrm>
        </p:grpSpPr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F20B7BB6-83AC-1680-28B2-99B8BA0307CA}"/>
                </a:ext>
              </a:extLst>
            </p:cNvPr>
            <p:cNvSpPr/>
            <p:nvPr/>
          </p:nvSpPr>
          <p:spPr>
            <a:xfrm flipH="1">
              <a:off x="-116114" y="0"/>
              <a:ext cx="18420762" cy="9377408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7" name="TextBox 12">
              <a:extLst>
                <a:ext uri="{FF2B5EF4-FFF2-40B4-BE49-F238E27FC236}">
                  <a16:creationId xmlns:a16="http://schemas.microsoft.com/office/drawing/2014/main" id="{D965045E-18E5-5F50-7016-33A97DF0489B}"/>
                </a:ext>
              </a:extLst>
            </p:cNvPr>
            <p:cNvSpPr txBox="1"/>
            <p:nvPr/>
          </p:nvSpPr>
          <p:spPr>
            <a:xfrm>
              <a:off x="-1" y="1167546"/>
              <a:ext cx="24384001" cy="12418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 sz="100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1EFFF319-9F1E-FF1D-76E3-F70CFDBAB6BB}"/>
              </a:ext>
            </a:extLst>
          </p:cNvPr>
          <p:cNvGrpSpPr/>
          <p:nvPr/>
        </p:nvGrpSpPr>
        <p:grpSpPr>
          <a:xfrm>
            <a:off x="3038892" y="287760"/>
            <a:ext cx="13661783" cy="7979940"/>
            <a:chOff x="-116114" y="0"/>
            <a:chExt cx="24500114" cy="13585986"/>
          </a:xfrm>
        </p:grpSpPr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B104B374-ECB7-BEDC-EEEB-7C0B0C5010E4}"/>
                </a:ext>
              </a:extLst>
            </p:cNvPr>
            <p:cNvSpPr/>
            <p:nvPr/>
          </p:nvSpPr>
          <p:spPr>
            <a:xfrm flipH="1">
              <a:off x="-116114" y="0"/>
              <a:ext cx="18420762" cy="9377408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43" name="Group 10">
              <a:extLst>
                <a:ext uri="{FF2B5EF4-FFF2-40B4-BE49-F238E27FC236}">
                  <a16:creationId xmlns:a16="http://schemas.microsoft.com/office/drawing/2014/main" id="{437D7D2D-CCC7-404B-F4BF-37162712A1F7}"/>
                </a:ext>
              </a:extLst>
            </p:cNvPr>
            <p:cNvGrpSpPr/>
            <p:nvPr/>
          </p:nvGrpSpPr>
          <p:grpSpPr>
            <a:xfrm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9A052BD3-9640-69E5-FE82-E43D9D80BD88}"/>
                  </a:ext>
                </a:extLst>
              </p:cNvPr>
              <p:cNvSpPr/>
              <p:nvPr/>
            </p:nvSpPr>
            <p:spPr>
              <a:xfrm>
                <a:off x="0" y="0"/>
                <a:ext cx="4862686" cy="2438400"/>
              </a:xfrm>
              <a:custGeom>
                <a:avLst/>
                <a:gdLst/>
                <a:ahLst/>
                <a:cxnLst/>
                <a:rect l="l" t="t" r="r" b="b"/>
                <a:pathLst>
                  <a:path w="4862686" h="2438400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E16365C2-C7E4-1528-8130-A8B96B5DF4B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80"/>
                  </a:lnSpc>
                </a:pPr>
                <a:endParaRPr sz="100"/>
              </a:p>
            </p:txBody>
          </p:sp>
        </p:grpSp>
      </p:grpSp>
      <p:sp>
        <p:nvSpPr>
          <p:cNvPr id="40" name="Freeform 3">
            <a:extLst>
              <a:ext uri="{FF2B5EF4-FFF2-40B4-BE49-F238E27FC236}">
                <a16:creationId xmlns:a16="http://schemas.microsoft.com/office/drawing/2014/main" id="{9350CAA7-7B14-1570-274F-8EA9481EE754}"/>
              </a:ext>
            </a:extLst>
          </p:cNvPr>
          <p:cNvSpPr/>
          <p:nvPr/>
        </p:nvSpPr>
        <p:spPr>
          <a:xfrm flipH="1">
            <a:off x="3249887" y="97508"/>
            <a:ext cx="9346756" cy="7033056"/>
          </a:xfrm>
          <a:custGeom>
            <a:avLst/>
            <a:gdLst/>
            <a:ahLst/>
            <a:cxnLst/>
            <a:rect l="l" t="t" r="r" b="b"/>
            <a:pathLst>
              <a:path w="18420761" h="9377408">
                <a:moveTo>
                  <a:pt x="18420761" y="0"/>
                </a:moveTo>
                <a:lnTo>
                  <a:pt x="0" y="0"/>
                </a:lnTo>
                <a:lnTo>
                  <a:pt x="0" y="9377408"/>
                </a:lnTo>
                <a:lnTo>
                  <a:pt x="18420761" y="9377408"/>
                </a:lnTo>
                <a:lnTo>
                  <a:pt x="1842076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81DD9C0A-3288-9507-B083-D49845B9949C}"/>
              </a:ext>
            </a:extLst>
          </p:cNvPr>
          <p:cNvGrpSpPr/>
          <p:nvPr/>
        </p:nvGrpSpPr>
        <p:grpSpPr>
          <a:xfrm>
            <a:off x="0" y="90429"/>
            <a:ext cx="18288000" cy="10189489"/>
            <a:chOff x="0" y="0"/>
            <a:chExt cx="24384000" cy="1358598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3A5D073-AAF3-4548-FABD-03023EB53293}"/>
                </a:ext>
              </a:extLst>
            </p:cNvPr>
            <p:cNvSpPr/>
            <p:nvPr/>
          </p:nvSpPr>
          <p:spPr>
            <a:xfrm flipH="1">
              <a:off x="0" y="0"/>
              <a:ext cx="18420761" cy="9377408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6A7CDE7E-958D-8EE4-8EAF-2EAFEB204A87}"/>
                </a:ext>
              </a:extLst>
            </p:cNvPr>
            <p:cNvGrpSpPr/>
            <p:nvPr/>
          </p:nvGrpSpPr>
          <p:grpSpPr>
            <a:xfrm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9DE54B53-AA9F-CD4F-273C-0921F602C4B4}"/>
                  </a:ext>
                </a:extLst>
              </p:cNvPr>
              <p:cNvSpPr/>
              <p:nvPr/>
            </p:nvSpPr>
            <p:spPr>
              <a:xfrm>
                <a:off x="0" y="0"/>
                <a:ext cx="4862686" cy="2438400"/>
              </a:xfrm>
              <a:custGeom>
                <a:avLst/>
                <a:gdLst/>
                <a:ahLst/>
                <a:cxnLst/>
                <a:rect l="l" t="t" r="r" b="b"/>
                <a:pathLst>
                  <a:path w="4862686" h="2438400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40796397-C304-51A6-9291-963897C7256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80"/>
                  </a:lnSpc>
                </a:pPr>
                <a:endParaRPr/>
              </a:p>
            </p:txBody>
          </p:sp>
        </p:grp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7FD12CAC-C5D3-3747-DE25-6379CC7A5E39}"/>
              </a:ext>
            </a:extLst>
          </p:cNvPr>
          <p:cNvSpPr/>
          <p:nvPr/>
        </p:nvSpPr>
        <p:spPr>
          <a:xfrm>
            <a:off x="4259017" y="453433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C2BABCB6-882A-4FEE-BBF0-12F8A96D562A}"/>
              </a:ext>
            </a:extLst>
          </p:cNvPr>
          <p:cNvGrpSpPr/>
          <p:nvPr/>
        </p:nvGrpSpPr>
        <p:grpSpPr>
          <a:xfrm>
            <a:off x="857514" y="90429"/>
            <a:ext cx="17090302" cy="10027333"/>
            <a:chOff x="-1658364" y="0"/>
            <a:chExt cx="26042364" cy="1358598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CBF61FB-0F2E-4A28-CF06-778B6AD230B7}"/>
                </a:ext>
              </a:extLst>
            </p:cNvPr>
            <p:cNvSpPr/>
            <p:nvPr/>
          </p:nvSpPr>
          <p:spPr>
            <a:xfrm flipH="1">
              <a:off x="-116113" y="0"/>
              <a:ext cx="12474864" cy="9377408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8D6903F4-CCE3-D192-4537-5938FFEC438D}"/>
                </a:ext>
              </a:extLst>
            </p:cNvPr>
            <p:cNvGrpSpPr/>
            <p:nvPr/>
          </p:nvGrpSpPr>
          <p:grpSpPr>
            <a:xfrm>
              <a:off x="-1658364" y="1167546"/>
              <a:ext cx="26042364" cy="12418440"/>
              <a:chOff x="-330713" y="-38100"/>
              <a:chExt cx="5193399" cy="24765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85A106EB-2AF9-2426-4C9A-C6E1CBF2E8C9}"/>
                  </a:ext>
                </a:extLst>
              </p:cNvPr>
              <p:cNvSpPr/>
              <p:nvPr/>
            </p:nvSpPr>
            <p:spPr>
              <a:xfrm>
                <a:off x="-330713" y="0"/>
                <a:ext cx="4862686" cy="2438400"/>
              </a:xfrm>
              <a:custGeom>
                <a:avLst/>
                <a:gdLst/>
                <a:ahLst/>
                <a:cxnLst/>
                <a:rect l="l" t="t" r="r" b="b"/>
                <a:pathLst>
                  <a:path w="4862686" h="2438400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01523C16-3FC9-9308-F012-4C6C889AD02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80"/>
                  </a:lnSpc>
                </a:pPr>
                <a:endParaRPr sz="3200"/>
              </a:p>
            </p:txBody>
          </p:sp>
        </p:grpSp>
      </p:grpSp>
      <p:sp>
        <p:nvSpPr>
          <p:cNvPr id="29" name="Freeform 29">
            <a:extLst>
              <a:ext uri="{FF2B5EF4-FFF2-40B4-BE49-F238E27FC236}">
                <a16:creationId xmlns:a16="http://schemas.microsoft.com/office/drawing/2014/main" id="{29BDD272-A36D-D20C-914C-17757EDB8EA2}"/>
              </a:ext>
            </a:extLst>
          </p:cNvPr>
          <p:cNvSpPr/>
          <p:nvPr/>
        </p:nvSpPr>
        <p:spPr>
          <a:xfrm>
            <a:off x="-598742" y="3771900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C3D7A676-D833-E692-9597-36557852B720}"/>
              </a:ext>
            </a:extLst>
          </p:cNvPr>
          <p:cNvSpPr/>
          <p:nvPr/>
        </p:nvSpPr>
        <p:spPr>
          <a:xfrm>
            <a:off x="685272" y="1603451"/>
            <a:ext cx="3434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C2F57CDF-BA11-85E4-1CA0-AE3608CEA38B}"/>
              </a:ext>
            </a:extLst>
          </p:cNvPr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0C00C98-946F-F771-8ADB-2247F436C4E2}"/>
              </a:ext>
            </a:extLst>
          </p:cNvPr>
          <p:cNvSpPr/>
          <p:nvPr/>
        </p:nvSpPr>
        <p:spPr>
          <a:xfrm>
            <a:off x="1200150" y="1443766"/>
            <a:ext cx="309499" cy="319371"/>
          </a:xfrm>
          <a:custGeom>
            <a:avLst/>
            <a:gdLst/>
            <a:ahLst/>
            <a:cxnLst/>
            <a:rect l="l" t="t" r="r" b="b"/>
            <a:pathLst>
              <a:path w="309499" h="319371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ED5FEDB-9F66-09BE-1A19-1305D32C704A}"/>
              </a:ext>
            </a:extLst>
          </p:cNvPr>
          <p:cNvGrpSpPr/>
          <p:nvPr/>
        </p:nvGrpSpPr>
        <p:grpSpPr>
          <a:xfrm>
            <a:off x="1600768" y="1348239"/>
            <a:ext cx="15658532" cy="510426"/>
            <a:chOff x="0" y="0"/>
            <a:chExt cx="12467294" cy="4064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C24ABFF-D4BC-6C13-3EC6-EFA4A6806991}"/>
                </a:ext>
              </a:extLst>
            </p:cNvPr>
            <p:cNvSpPr/>
            <p:nvPr/>
          </p:nvSpPr>
          <p:spPr>
            <a:xfrm>
              <a:off x="0" y="0"/>
              <a:ext cx="12467294" cy="406400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D9A6F15C-F874-B268-B3E9-F08997AE4B9F}"/>
                </a:ext>
              </a:extLst>
            </p:cNvPr>
            <p:cNvSpPr txBox="1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1C1BEEB1-3B8E-2AA1-8346-127042C02557}"/>
              </a:ext>
            </a:extLst>
          </p:cNvPr>
          <p:cNvSpPr/>
          <p:nvPr/>
        </p:nvSpPr>
        <p:spPr>
          <a:xfrm>
            <a:off x="1752902" y="1443766"/>
            <a:ext cx="333943" cy="319371"/>
          </a:xfrm>
          <a:custGeom>
            <a:avLst/>
            <a:gdLst/>
            <a:ahLst/>
            <a:cxnLst/>
            <a:rect l="l" t="t" r="r" b="b"/>
            <a:pathLst>
              <a:path w="333943" h="319371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E64C7938-E0EA-4E26-CB2A-1CFD2F95C2EC}"/>
              </a:ext>
            </a:extLst>
          </p:cNvPr>
          <p:cNvGrpSpPr/>
          <p:nvPr/>
        </p:nvGrpSpPr>
        <p:grpSpPr>
          <a:xfrm>
            <a:off x="340184" y="265439"/>
            <a:ext cx="604587" cy="604587"/>
            <a:chOff x="0" y="0"/>
            <a:chExt cx="812800" cy="8128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12D1C666-98D4-B9F7-109D-24FA845505E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97006440-3788-F156-9669-48506208AC69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23" name="Freeform 23">
            <a:extLst>
              <a:ext uri="{FF2B5EF4-FFF2-40B4-BE49-F238E27FC236}">
                <a16:creationId xmlns:a16="http://schemas.microsoft.com/office/drawing/2014/main" id="{B594B854-C5F1-5CEE-DC90-7CAEA045131C}"/>
              </a:ext>
            </a:extLst>
          </p:cNvPr>
          <p:cNvSpPr/>
          <p:nvPr/>
        </p:nvSpPr>
        <p:spPr>
          <a:xfrm>
            <a:off x="10986206" y="411001"/>
            <a:ext cx="294415" cy="294415"/>
          </a:xfrm>
          <a:custGeom>
            <a:avLst/>
            <a:gdLst/>
            <a:ahLst/>
            <a:cxnLst/>
            <a:rect l="l" t="t" r="r" b="b"/>
            <a:pathLst>
              <a:path w="294415" h="294415">
                <a:moveTo>
                  <a:pt x="0" y="0"/>
                </a:moveTo>
                <a:lnTo>
                  <a:pt x="294414" y="0"/>
                </a:lnTo>
                <a:lnTo>
                  <a:pt x="294414" y="294414"/>
                </a:lnTo>
                <a:lnTo>
                  <a:pt x="0" y="29441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6F0CA037-21DA-685C-0A0B-F56F3A9E5B6C}"/>
              </a:ext>
            </a:extLst>
          </p:cNvPr>
          <p:cNvSpPr/>
          <p:nvPr/>
        </p:nvSpPr>
        <p:spPr>
          <a:xfrm>
            <a:off x="17680153" y="411001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4"/>
                </a:lnTo>
                <a:lnTo>
                  <a:pt x="0" y="294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id="{23852CE8-27A5-7F5C-CA11-E6CDEE52BD68}"/>
              </a:ext>
            </a:extLst>
          </p:cNvPr>
          <p:cNvSpPr txBox="1"/>
          <p:nvPr/>
        </p:nvSpPr>
        <p:spPr>
          <a:xfrm>
            <a:off x="2889531" y="430437"/>
            <a:ext cx="2879761" cy="32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Open Sauce"/>
                <a:ea typeface="Open Sauce"/>
                <a:cs typeface="Open Sauce"/>
                <a:sym typeface="Open Sauce"/>
              </a:rPr>
              <a:t>TECHSTACK</a:t>
            </a: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167FB02E-661D-21C2-1FC4-2C3DB84CB103}"/>
              </a:ext>
            </a:extLst>
          </p:cNvPr>
          <p:cNvGrpSpPr/>
          <p:nvPr/>
        </p:nvGrpSpPr>
        <p:grpSpPr>
          <a:xfrm>
            <a:off x="16608993" y="342983"/>
            <a:ext cx="650307" cy="449501"/>
            <a:chOff x="0" y="0"/>
            <a:chExt cx="171274" cy="118387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44BA46A2-CC39-E507-3A4E-11116906CD18}"/>
                </a:ext>
              </a:extLst>
            </p:cNvPr>
            <p:cNvSpPr/>
            <p:nvPr/>
          </p:nvSpPr>
          <p:spPr>
            <a:xfrm>
              <a:off x="0" y="0"/>
              <a:ext cx="171274" cy="118387"/>
            </a:xfrm>
            <a:custGeom>
              <a:avLst/>
              <a:gdLst/>
              <a:ahLst/>
              <a:cxnLst/>
              <a:rect l="l" t="t" r="r" b="b"/>
              <a:pathLst>
                <a:path w="171274" h="118387">
                  <a:moveTo>
                    <a:pt x="59194" y="0"/>
                  </a:moveTo>
                  <a:lnTo>
                    <a:pt x="112081" y="0"/>
                  </a:lnTo>
                  <a:cubicBezTo>
                    <a:pt x="144772" y="0"/>
                    <a:pt x="171274" y="26502"/>
                    <a:pt x="171274" y="59194"/>
                  </a:cubicBezTo>
                  <a:lnTo>
                    <a:pt x="171274" y="59194"/>
                  </a:lnTo>
                  <a:cubicBezTo>
                    <a:pt x="171274" y="74893"/>
                    <a:pt x="165038" y="89949"/>
                    <a:pt x="153937" y="101050"/>
                  </a:cubicBezTo>
                  <a:cubicBezTo>
                    <a:pt x="142836" y="112151"/>
                    <a:pt x="127780" y="118387"/>
                    <a:pt x="112081" y="118387"/>
                  </a:cubicBezTo>
                  <a:lnTo>
                    <a:pt x="59194" y="118387"/>
                  </a:lnTo>
                  <a:cubicBezTo>
                    <a:pt x="26502" y="118387"/>
                    <a:pt x="0" y="91885"/>
                    <a:pt x="0" y="59194"/>
                  </a:cubicBezTo>
                  <a:lnTo>
                    <a:pt x="0" y="59194"/>
                  </a:lnTo>
                  <a:cubicBezTo>
                    <a:pt x="0" y="26502"/>
                    <a:pt x="26502" y="0"/>
                    <a:pt x="591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B97D5370-7D5D-E279-65A2-6DE523CF8906}"/>
                </a:ext>
              </a:extLst>
            </p:cNvPr>
            <p:cNvSpPr txBox="1"/>
            <p:nvPr/>
          </p:nvSpPr>
          <p:spPr>
            <a:xfrm>
              <a:off x="0" y="-47625"/>
              <a:ext cx="171274" cy="166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8" name="AutoShape 28">
            <a:extLst>
              <a:ext uri="{FF2B5EF4-FFF2-40B4-BE49-F238E27FC236}">
                <a16:creationId xmlns:a16="http://schemas.microsoft.com/office/drawing/2014/main" id="{7F8F0985-8F8D-8E43-7CF3-6B2D2EEC99AD}"/>
              </a:ext>
            </a:extLst>
          </p:cNvPr>
          <p:cNvSpPr/>
          <p:nvPr/>
        </p:nvSpPr>
        <p:spPr>
          <a:xfrm flipV="1">
            <a:off x="15446180" y="567733"/>
            <a:ext cx="743714" cy="0"/>
          </a:xfrm>
          <a:prstGeom prst="line">
            <a:avLst/>
          </a:prstGeom>
          <a:ln w="762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5335AD4E-C1E9-5D3E-B761-C1EEEDBE05DA}"/>
              </a:ext>
            </a:extLst>
          </p:cNvPr>
          <p:cNvSpPr txBox="1"/>
          <p:nvPr/>
        </p:nvSpPr>
        <p:spPr>
          <a:xfrm>
            <a:off x="3288562" y="2477578"/>
            <a:ext cx="12282944" cy="1158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2"/>
              </a:lnSpc>
            </a:pPr>
            <a:r>
              <a:rPr lang="en-US" sz="7985" b="1" dirty="0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APPLICATIONS</a:t>
            </a: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ECB6C927-CB1D-A105-BD85-B4F50AB3EF08}"/>
              </a:ext>
            </a:extLst>
          </p:cNvPr>
          <p:cNvSpPr txBox="1"/>
          <p:nvPr/>
        </p:nvSpPr>
        <p:spPr>
          <a:xfrm>
            <a:off x="2258294" y="1368501"/>
            <a:ext cx="8707740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C4C5C6"/>
                </a:solidFill>
                <a:latin typeface="Open Sauce"/>
                <a:ea typeface="Open Sauce"/>
                <a:cs typeface="Open Sauce"/>
                <a:sym typeface="Open Sauce"/>
              </a:rPr>
              <a:t>vassist-mu.vercel.app</a:t>
            </a:r>
          </a:p>
        </p:txBody>
      </p:sp>
      <p:sp>
        <p:nvSpPr>
          <p:cNvPr id="37" name="TextBox 37">
            <a:extLst>
              <a:ext uri="{FF2B5EF4-FFF2-40B4-BE49-F238E27FC236}">
                <a16:creationId xmlns:a16="http://schemas.microsoft.com/office/drawing/2014/main" id="{3939FC3D-4377-F9D9-47FD-5C57D6D641A4}"/>
              </a:ext>
            </a:extLst>
          </p:cNvPr>
          <p:cNvSpPr txBox="1"/>
          <p:nvPr/>
        </p:nvSpPr>
        <p:spPr>
          <a:xfrm>
            <a:off x="1447800" y="405808"/>
            <a:ext cx="274936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VASSIST</a:t>
            </a:r>
          </a:p>
        </p:txBody>
      </p:sp>
      <p:sp>
        <p:nvSpPr>
          <p:cNvPr id="46" name="Freeform 29">
            <a:extLst>
              <a:ext uri="{FF2B5EF4-FFF2-40B4-BE49-F238E27FC236}">
                <a16:creationId xmlns:a16="http://schemas.microsoft.com/office/drawing/2014/main" id="{B4984617-832B-7DC6-F630-B36725693DB2}"/>
              </a:ext>
            </a:extLst>
          </p:cNvPr>
          <p:cNvSpPr/>
          <p:nvPr/>
        </p:nvSpPr>
        <p:spPr>
          <a:xfrm>
            <a:off x="11602549" y="373730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74E24D8-FB23-008C-5586-7516181B82C0}"/>
              </a:ext>
            </a:extLst>
          </p:cNvPr>
          <p:cNvSpPr txBox="1"/>
          <p:nvPr/>
        </p:nvSpPr>
        <p:spPr>
          <a:xfrm>
            <a:off x="-5984429" y="6354455"/>
            <a:ext cx="16002000" cy="916560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380"/>
              </a:lnSpc>
            </a:pPr>
            <a:endParaRPr sz="3200"/>
          </a:p>
        </p:txBody>
      </p:sp>
      <p:sp>
        <p:nvSpPr>
          <p:cNvPr id="47" name="TextBox 38">
            <a:extLst>
              <a:ext uri="{FF2B5EF4-FFF2-40B4-BE49-F238E27FC236}">
                <a16:creationId xmlns:a16="http://schemas.microsoft.com/office/drawing/2014/main" id="{58CE158B-603E-7BB4-FB92-C0342E3B5AE2}"/>
              </a:ext>
            </a:extLst>
          </p:cNvPr>
          <p:cNvSpPr txBox="1"/>
          <p:nvPr/>
        </p:nvSpPr>
        <p:spPr>
          <a:xfrm>
            <a:off x="4820778" y="501501"/>
            <a:ext cx="274936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chemeClr val="bg1"/>
                </a:solidFill>
                <a:latin typeface="Open Sauce"/>
                <a:ea typeface="Open Sauce"/>
                <a:cs typeface="Open Sauce"/>
                <a:sym typeface="Open Sauce"/>
              </a:rPr>
              <a:t>OBJECTIVE</a:t>
            </a:r>
          </a:p>
          <a:p>
            <a:pPr algn="l">
              <a:lnSpc>
                <a:spcPts val="2800"/>
              </a:lnSpc>
            </a:pPr>
            <a:endParaRPr lang="en-US" sz="2400" b="1" dirty="0"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D8B7DAF3-8856-3180-B493-7E2E124A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910" y="4604540"/>
            <a:ext cx="988815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dirty="0">
                <a:latin typeface="Arial" panose="020B0604020202020204" pitchFamily="34" charset="0"/>
              </a:rPr>
              <a:t>Collaborative Learning Platform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dirty="0">
                <a:latin typeface="Arial" panose="020B0604020202020204" pitchFamily="34" charset="0"/>
              </a:rPr>
              <a:t>Resource Repository for Faculty &amp; Tutors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dirty="0">
                <a:latin typeface="Arial" panose="020B0604020202020204" pitchFamily="34" charset="0"/>
              </a:rPr>
              <a:t>On-the-Go Access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dirty="0">
                <a:latin typeface="Arial" panose="020B0604020202020204" pitchFamily="34" charset="0"/>
              </a:rPr>
              <a:t>Reduces Paper Waste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 Preparation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BC6AA7-489B-5025-5799-AC9314751511}"/>
              </a:ext>
            </a:extLst>
          </p:cNvPr>
          <p:cNvSpPr txBox="1"/>
          <p:nvPr/>
        </p:nvSpPr>
        <p:spPr>
          <a:xfrm>
            <a:off x="6531195" y="494422"/>
            <a:ext cx="14293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Open Sauce"/>
                <a:sym typeface="Open Sauce"/>
              </a:rPr>
              <a:t>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47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06982C-043A-66C0-606F-2FDF2CA53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8">
            <a:extLst>
              <a:ext uri="{FF2B5EF4-FFF2-40B4-BE49-F238E27FC236}">
                <a16:creationId xmlns:a16="http://schemas.microsoft.com/office/drawing/2014/main" id="{3BC537F9-8B9F-6127-2131-F39F6276F5EB}"/>
              </a:ext>
            </a:extLst>
          </p:cNvPr>
          <p:cNvGrpSpPr/>
          <p:nvPr/>
        </p:nvGrpSpPr>
        <p:grpSpPr>
          <a:xfrm>
            <a:off x="5616756" y="169238"/>
            <a:ext cx="14680858" cy="10027334"/>
            <a:chOff x="-116118" y="0"/>
            <a:chExt cx="24500118" cy="13585987"/>
          </a:xfrm>
        </p:grpSpPr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C895ECA7-A0EA-8FAF-76DF-E90FF633EF2A}"/>
                </a:ext>
              </a:extLst>
            </p:cNvPr>
            <p:cNvSpPr/>
            <p:nvPr/>
          </p:nvSpPr>
          <p:spPr>
            <a:xfrm flipH="1">
              <a:off x="-116118" y="0"/>
              <a:ext cx="17306326" cy="9377407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8" name="TextBox 12">
              <a:extLst>
                <a:ext uri="{FF2B5EF4-FFF2-40B4-BE49-F238E27FC236}">
                  <a16:creationId xmlns:a16="http://schemas.microsoft.com/office/drawing/2014/main" id="{B13302AA-E9E6-8816-6D7E-D41186642C61}"/>
                </a:ext>
              </a:extLst>
            </p:cNvPr>
            <p:cNvSpPr txBox="1"/>
            <p:nvPr/>
          </p:nvSpPr>
          <p:spPr>
            <a:xfrm>
              <a:off x="-1" y="1167546"/>
              <a:ext cx="24384001" cy="12418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 sz="100"/>
            </a:p>
          </p:txBody>
        </p:sp>
      </p:grpSp>
      <p:sp>
        <p:nvSpPr>
          <p:cNvPr id="40" name="Freeform 3">
            <a:extLst>
              <a:ext uri="{FF2B5EF4-FFF2-40B4-BE49-F238E27FC236}">
                <a16:creationId xmlns:a16="http://schemas.microsoft.com/office/drawing/2014/main" id="{EC790A5E-0E93-FD69-0000-DAF7D8FA0055}"/>
              </a:ext>
            </a:extLst>
          </p:cNvPr>
          <p:cNvSpPr/>
          <p:nvPr/>
        </p:nvSpPr>
        <p:spPr>
          <a:xfrm flipH="1">
            <a:off x="3393346" y="100430"/>
            <a:ext cx="9346756" cy="7033056"/>
          </a:xfrm>
          <a:custGeom>
            <a:avLst/>
            <a:gdLst/>
            <a:ahLst/>
            <a:cxnLst/>
            <a:rect l="l" t="t" r="r" b="b"/>
            <a:pathLst>
              <a:path w="18420761" h="9377408">
                <a:moveTo>
                  <a:pt x="18420761" y="0"/>
                </a:moveTo>
                <a:lnTo>
                  <a:pt x="0" y="0"/>
                </a:lnTo>
                <a:lnTo>
                  <a:pt x="0" y="9377408"/>
                </a:lnTo>
                <a:lnTo>
                  <a:pt x="18420761" y="9377408"/>
                </a:lnTo>
                <a:lnTo>
                  <a:pt x="1842076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D5D05DFF-570C-A7B6-445B-88AEB3F8110F}"/>
              </a:ext>
            </a:extLst>
          </p:cNvPr>
          <p:cNvGrpSpPr/>
          <p:nvPr/>
        </p:nvGrpSpPr>
        <p:grpSpPr>
          <a:xfrm>
            <a:off x="0" y="90429"/>
            <a:ext cx="18288000" cy="10189489"/>
            <a:chOff x="0" y="0"/>
            <a:chExt cx="24384000" cy="1358598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083E98A-7A49-8E8C-E3E7-61B840DF0B4E}"/>
                </a:ext>
              </a:extLst>
            </p:cNvPr>
            <p:cNvSpPr/>
            <p:nvPr/>
          </p:nvSpPr>
          <p:spPr>
            <a:xfrm flipH="1">
              <a:off x="0" y="0"/>
              <a:ext cx="18420761" cy="9377408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19F1637D-10F4-FDB2-F734-89250F476F1F}"/>
                </a:ext>
              </a:extLst>
            </p:cNvPr>
            <p:cNvGrpSpPr/>
            <p:nvPr/>
          </p:nvGrpSpPr>
          <p:grpSpPr>
            <a:xfrm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93016D1F-E7F7-B216-6050-6DCC81359DF9}"/>
                  </a:ext>
                </a:extLst>
              </p:cNvPr>
              <p:cNvSpPr/>
              <p:nvPr/>
            </p:nvSpPr>
            <p:spPr>
              <a:xfrm>
                <a:off x="0" y="0"/>
                <a:ext cx="4862686" cy="2438400"/>
              </a:xfrm>
              <a:custGeom>
                <a:avLst/>
                <a:gdLst/>
                <a:ahLst/>
                <a:cxnLst/>
                <a:rect l="l" t="t" r="r" b="b"/>
                <a:pathLst>
                  <a:path w="4862686" h="2438400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D14D41B9-9A07-BFC3-3DC8-C53BAAFE81C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80"/>
                  </a:lnSpc>
                </a:pPr>
                <a:endParaRPr/>
              </a:p>
            </p:txBody>
          </p:sp>
        </p:grp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E36D50AB-85A2-5A67-D337-1E0BFD2D0308}"/>
              </a:ext>
            </a:extLst>
          </p:cNvPr>
          <p:cNvSpPr/>
          <p:nvPr/>
        </p:nvSpPr>
        <p:spPr>
          <a:xfrm>
            <a:off x="4259017" y="453433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A7A94ECF-F176-289B-30FE-A92154023891}"/>
              </a:ext>
            </a:extLst>
          </p:cNvPr>
          <p:cNvGrpSpPr/>
          <p:nvPr/>
        </p:nvGrpSpPr>
        <p:grpSpPr>
          <a:xfrm>
            <a:off x="982778" y="90429"/>
            <a:ext cx="17090302" cy="10027333"/>
            <a:chOff x="-1658364" y="0"/>
            <a:chExt cx="26042364" cy="1358598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17DC763-3D08-C941-AACA-4BC315ADBCE8}"/>
                </a:ext>
              </a:extLst>
            </p:cNvPr>
            <p:cNvSpPr/>
            <p:nvPr/>
          </p:nvSpPr>
          <p:spPr>
            <a:xfrm flipH="1">
              <a:off x="-116113" y="0"/>
              <a:ext cx="12474864" cy="9377408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25A01222-7136-B0F6-D913-A1C4F44707B4}"/>
                </a:ext>
              </a:extLst>
            </p:cNvPr>
            <p:cNvGrpSpPr/>
            <p:nvPr/>
          </p:nvGrpSpPr>
          <p:grpSpPr>
            <a:xfrm>
              <a:off x="-1658364" y="1167546"/>
              <a:ext cx="26042364" cy="12418440"/>
              <a:chOff x="-330713" y="-38100"/>
              <a:chExt cx="5193399" cy="24765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8F2DCA01-3BDE-4138-1C8E-6EC1A747EBDB}"/>
                  </a:ext>
                </a:extLst>
              </p:cNvPr>
              <p:cNvSpPr/>
              <p:nvPr/>
            </p:nvSpPr>
            <p:spPr>
              <a:xfrm>
                <a:off x="-330713" y="0"/>
                <a:ext cx="4862686" cy="2438400"/>
              </a:xfrm>
              <a:custGeom>
                <a:avLst/>
                <a:gdLst/>
                <a:ahLst/>
                <a:cxnLst/>
                <a:rect l="l" t="t" r="r" b="b"/>
                <a:pathLst>
                  <a:path w="4862686" h="2438400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AF6C18A2-7AA1-096A-B158-D682DAAE31F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80"/>
                  </a:lnSpc>
                </a:pPr>
                <a:endParaRPr sz="3200"/>
              </a:p>
            </p:txBody>
          </p:sp>
        </p:grpSp>
      </p:grpSp>
      <p:sp>
        <p:nvSpPr>
          <p:cNvPr id="29" name="Freeform 29">
            <a:extLst>
              <a:ext uri="{FF2B5EF4-FFF2-40B4-BE49-F238E27FC236}">
                <a16:creationId xmlns:a16="http://schemas.microsoft.com/office/drawing/2014/main" id="{09E4A511-00C4-FE38-F8DF-1B92F46130FA}"/>
              </a:ext>
            </a:extLst>
          </p:cNvPr>
          <p:cNvSpPr/>
          <p:nvPr/>
        </p:nvSpPr>
        <p:spPr>
          <a:xfrm>
            <a:off x="10516436" y="595120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CA58BFCB-C670-4A4C-3E27-043B95BEB1FA}"/>
              </a:ext>
            </a:extLst>
          </p:cNvPr>
          <p:cNvSpPr/>
          <p:nvPr/>
        </p:nvSpPr>
        <p:spPr>
          <a:xfrm>
            <a:off x="685272" y="1603451"/>
            <a:ext cx="3434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E5FBD32C-6F62-BD39-ADAC-145E26CA0A66}"/>
              </a:ext>
            </a:extLst>
          </p:cNvPr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37537EBE-3A4A-2BD5-48AE-3D5DA42D0222}"/>
              </a:ext>
            </a:extLst>
          </p:cNvPr>
          <p:cNvSpPr/>
          <p:nvPr/>
        </p:nvSpPr>
        <p:spPr>
          <a:xfrm>
            <a:off x="1200150" y="1443766"/>
            <a:ext cx="309499" cy="319371"/>
          </a:xfrm>
          <a:custGeom>
            <a:avLst/>
            <a:gdLst/>
            <a:ahLst/>
            <a:cxnLst/>
            <a:rect l="l" t="t" r="r" b="b"/>
            <a:pathLst>
              <a:path w="309499" h="319371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EDB9E58F-0A23-2D53-21AC-2473B9B4BF39}"/>
              </a:ext>
            </a:extLst>
          </p:cNvPr>
          <p:cNvGrpSpPr/>
          <p:nvPr/>
        </p:nvGrpSpPr>
        <p:grpSpPr>
          <a:xfrm>
            <a:off x="1600768" y="1348239"/>
            <a:ext cx="15658532" cy="510426"/>
            <a:chOff x="0" y="0"/>
            <a:chExt cx="12467294" cy="4064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BA72875-D928-BBC0-218C-18B2D0F69C23}"/>
                </a:ext>
              </a:extLst>
            </p:cNvPr>
            <p:cNvSpPr/>
            <p:nvPr/>
          </p:nvSpPr>
          <p:spPr>
            <a:xfrm>
              <a:off x="0" y="0"/>
              <a:ext cx="12467294" cy="406400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28CD38D9-ECB9-F153-09A6-62754F8B3007}"/>
                </a:ext>
              </a:extLst>
            </p:cNvPr>
            <p:cNvSpPr txBox="1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A3FC3047-A8C0-13E8-B370-CE6F9073BC7D}"/>
              </a:ext>
            </a:extLst>
          </p:cNvPr>
          <p:cNvSpPr/>
          <p:nvPr/>
        </p:nvSpPr>
        <p:spPr>
          <a:xfrm>
            <a:off x="1752902" y="1443766"/>
            <a:ext cx="333943" cy="319371"/>
          </a:xfrm>
          <a:custGeom>
            <a:avLst/>
            <a:gdLst/>
            <a:ahLst/>
            <a:cxnLst/>
            <a:rect l="l" t="t" r="r" b="b"/>
            <a:pathLst>
              <a:path w="333943" h="319371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6F685AC5-DBC1-B7AA-47BF-6E6C2A0AD286}"/>
              </a:ext>
            </a:extLst>
          </p:cNvPr>
          <p:cNvGrpSpPr/>
          <p:nvPr/>
        </p:nvGrpSpPr>
        <p:grpSpPr>
          <a:xfrm>
            <a:off x="340184" y="265439"/>
            <a:ext cx="604587" cy="604587"/>
            <a:chOff x="0" y="0"/>
            <a:chExt cx="812800" cy="8128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26DD8350-13EA-6C7F-77BF-E1461EC2DA4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AB0FA23E-5FCD-D1DA-5460-5ED5707677D5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23" name="Freeform 23">
            <a:extLst>
              <a:ext uri="{FF2B5EF4-FFF2-40B4-BE49-F238E27FC236}">
                <a16:creationId xmlns:a16="http://schemas.microsoft.com/office/drawing/2014/main" id="{98494E9E-5567-928B-5F78-A6B188E9B717}"/>
              </a:ext>
            </a:extLst>
          </p:cNvPr>
          <p:cNvSpPr/>
          <p:nvPr/>
        </p:nvSpPr>
        <p:spPr>
          <a:xfrm>
            <a:off x="9435786" y="490465"/>
            <a:ext cx="294415" cy="294415"/>
          </a:xfrm>
          <a:custGeom>
            <a:avLst/>
            <a:gdLst/>
            <a:ahLst/>
            <a:cxnLst/>
            <a:rect l="l" t="t" r="r" b="b"/>
            <a:pathLst>
              <a:path w="294415" h="294415">
                <a:moveTo>
                  <a:pt x="0" y="0"/>
                </a:moveTo>
                <a:lnTo>
                  <a:pt x="294414" y="0"/>
                </a:lnTo>
                <a:lnTo>
                  <a:pt x="294414" y="294414"/>
                </a:lnTo>
                <a:lnTo>
                  <a:pt x="0" y="29441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D609A481-C167-148C-B937-B748302DBE96}"/>
              </a:ext>
            </a:extLst>
          </p:cNvPr>
          <p:cNvSpPr/>
          <p:nvPr/>
        </p:nvSpPr>
        <p:spPr>
          <a:xfrm>
            <a:off x="17680153" y="411001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4"/>
                </a:lnTo>
                <a:lnTo>
                  <a:pt x="0" y="294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id="{C1C95D62-742C-CEC6-D346-72FC3F92C9AB}"/>
              </a:ext>
            </a:extLst>
          </p:cNvPr>
          <p:cNvSpPr txBox="1"/>
          <p:nvPr/>
        </p:nvSpPr>
        <p:spPr>
          <a:xfrm>
            <a:off x="2889531" y="430437"/>
            <a:ext cx="2879761" cy="32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Open Sauce"/>
                <a:ea typeface="Open Sauce"/>
                <a:cs typeface="Open Sauce"/>
                <a:sym typeface="Open Sauce"/>
              </a:rPr>
              <a:t>TECHSTACK</a:t>
            </a: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DC871F13-D8FD-7DBB-213C-A632B14C99F0}"/>
              </a:ext>
            </a:extLst>
          </p:cNvPr>
          <p:cNvGrpSpPr/>
          <p:nvPr/>
        </p:nvGrpSpPr>
        <p:grpSpPr>
          <a:xfrm>
            <a:off x="16608993" y="342983"/>
            <a:ext cx="650307" cy="449501"/>
            <a:chOff x="0" y="0"/>
            <a:chExt cx="171274" cy="118387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6886DF61-3301-4941-29FA-2582F35165AB}"/>
                </a:ext>
              </a:extLst>
            </p:cNvPr>
            <p:cNvSpPr/>
            <p:nvPr/>
          </p:nvSpPr>
          <p:spPr>
            <a:xfrm>
              <a:off x="0" y="0"/>
              <a:ext cx="171274" cy="118387"/>
            </a:xfrm>
            <a:custGeom>
              <a:avLst/>
              <a:gdLst/>
              <a:ahLst/>
              <a:cxnLst/>
              <a:rect l="l" t="t" r="r" b="b"/>
              <a:pathLst>
                <a:path w="171274" h="118387">
                  <a:moveTo>
                    <a:pt x="59194" y="0"/>
                  </a:moveTo>
                  <a:lnTo>
                    <a:pt x="112081" y="0"/>
                  </a:lnTo>
                  <a:cubicBezTo>
                    <a:pt x="144772" y="0"/>
                    <a:pt x="171274" y="26502"/>
                    <a:pt x="171274" y="59194"/>
                  </a:cubicBezTo>
                  <a:lnTo>
                    <a:pt x="171274" y="59194"/>
                  </a:lnTo>
                  <a:cubicBezTo>
                    <a:pt x="171274" y="74893"/>
                    <a:pt x="165038" y="89949"/>
                    <a:pt x="153937" y="101050"/>
                  </a:cubicBezTo>
                  <a:cubicBezTo>
                    <a:pt x="142836" y="112151"/>
                    <a:pt x="127780" y="118387"/>
                    <a:pt x="112081" y="118387"/>
                  </a:cubicBezTo>
                  <a:lnTo>
                    <a:pt x="59194" y="118387"/>
                  </a:lnTo>
                  <a:cubicBezTo>
                    <a:pt x="26502" y="118387"/>
                    <a:pt x="0" y="91885"/>
                    <a:pt x="0" y="59194"/>
                  </a:cubicBezTo>
                  <a:lnTo>
                    <a:pt x="0" y="59194"/>
                  </a:lnTo>
                  <a:cubicBezTo>
                    <a:pt x="0" y="26502"/>
                    <a:pt x="26502" y="0"/>
                    <a:pt x="591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9EC725DC-9912-8F08-2CC6-89E8E6897601}"/>
                </a:ext>
              </a:extLst>
            </p:cNvPr>
            <p:cNvSpPr txBox="1"/>
            <p:nvPr/>
          </p:nvSpPr>
          <p:spPr>
            <a:xfrm>
              <a:off x="0" y="-47625"/>
              <a:ext cx="171274" cy="166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8" name="AutoShape 28">
            <a:extLst>
              <a:ext uri="{FF2B5EF4-FFF2-40B4-BE49-F238E27FC236}">
                <a16:creationId xmlns:a16="http://schemas.microsoft.com/office/drawing/2014/main" id="{A9A62F86-7541-458C-F5F9-AC639860C761}"/>
              </a:ext>
            </a:extLst>
          </p:cNvPr>
          <p:cNvSpPr/>
          <p:nvPr/>
        </p:nvSpPr>
        <p:spPr>
          <a:xfrm flipV="1">
            <a:off x="15446180" y="567733"/>
            <a:ext cx="743714" cy="0"/>
          </a:xfrm>
          <a:prstGeom prst="line">
            <a:avLst/>
          </a:prstGeom>
          <a:ln w="762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4025DC96-A8E5-8D95-5061-52AED4640918}"/>
              </a:ext>
            </a:extLst>
          </p:cNvPr>
          <p:cNvSpPr txBox="1"/>
          <p:nvPr/>
        </p:nvSpPr>
        <p:spPr>
          <a:xfrm>
            <a:off x="3288562" y="2477578"/>
            <a:ext cx="12282944" cy="1158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2"/>
              </a:lnSpc>
            </a:pPr>
            <a:r>
              <a:rPr lang="en-US" sz="7985" b="1" dirty="0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FEATURES</a:t>
            </a: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39D316DB-DE50-939C-1C2E-823DB5C196C7}"/>
              </a:ext>
            </a:extLst>
          </p:cNvPr>
          <p:cNvSpPr txBox="1"/>
          <p:nvPr/>
        </p:nvSpPr>
        <p:spPr>
          <a:xfrm>
            <a:off x="2258294" y="1368501"/>
            <a:ext cx="8707740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C4C5C6"/>
                </a:solidFill>
                <a:latin typeface="Open Sauce"/>
                <a:ea typeface="Open Sauce"/>
                <a:cs typeface="Open Sauce"/>
                <a:sym typeface="Open Sauce"/>
              </a:rPr>
              <a:t>vassist-mu.vercel.app</a:t>
            </a:r>
          </a:p>
        </p:txBody>
      </p:sp>
      <p:sp>
        <p:nvSpPr>
          <p:cNvPr id="37" name="TextBox 37">
            <a:extLst>
              <a:ext uri="{FF2B5EF4-FFF2-40B4-BE49-F238E27FC236}">
                <a16:creationId xmlns:a16="http://schemas.microsoft.com/office/drawing/2014/main" id="{B15CDFAE-FFA6-7FC8-9B19-188E6507E415}"/>
              </a:ext>
            </a:extLst>
          </p:cNvPr>
          <p:cNvSpPr txBox="1"/>
          <p:nvPr/>
        </p:nvSpPr>
        <p:spPr>
          <a:xfrm>
            <a:off x="1447800" y="405808"/>
            <a:ext cx="274936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VASSIST</a:t>
            </a:r>
          </a:p>
        </p:txBody>
      </p:sp>
      <p:sp>
        <p:nvSpPr>
          <p:cNvPr id="46" name="Freeform 29">
            <a:extLst>
              <a:ext uri="{FF2B5EF4-FFF2-40B4-BE49-F238E27FC236}">
                <a16:creationId xmlns:a16="http://schemas.microsoft.com/office/drawing/2014/main" id="{FFBB70D2-51D2-9212-71FF-5DFBF3F6F37F}"/>
              </a:ext>
            </a:extLst>
          </p:cNvPr>
          <p:cNvSpPr/>
          <p:nvPr/>
        </p:nvSpPr>
        <p:spPr>
          <a:xfrm>
            <a:off x="11602549" y="373730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F520688C-711F-0200-99F2-32371A9C335A}"/>
              </a:ext>
            </a:extLst>
          </p:cNvPr>
          <p:cNvSpPr txBox="1"/>
          <p:nvPr/>
        </p:nvSpPr>
        <p:spPr>
          <a:xfrm>
            <a:off x="-5984429" y="6354455"/>
            <a:ext cx="16002000" cy="916560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380"/>
              </a:lnSpc>
            </a:pPr>
            <a:endParaRPr sz="3200"/>
          </a:p>
        </p:txBody>
      </p:sp>
      <p:sp>
        <p:nvSpPr>
          <p:cNvPr id="47" name="TextBox 38">
            <a:extLst>
              <a:ext uri="{FF2B5EF4-FFF2-40B4-BE49-F238E27FC236}">
                <a16:creationId xmlns:a16="http://schemas.microsoft.com/office/drawing/2014/main" id="{22631094-CD9F-5880-7F15-E05C4363BA3E}"/>
              </a:ext>
            </a:extLst>
          </p:cNvPr>
          <p:cNvSpPr txBox="1"/>
          <p:nvPr/>
        </p:nvSpPr>
        <p:spPr>
          <a:xfrm>
            <a:off x="4997558" y="498589"/>
            <a:ext cx="274936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chemeClr val="bg1"/>
                </a:solidFill>
                <a:latin typeface="Open Sauce"/>
                <a:ea typeface="Open Sauce"/>
                <a:cs typeface="Open Sauce"/>
                <a:sym typeface="Open Sauce"/>
              </a:rPr>
              <a:t>OBJECTIVE</a:t>
            </a:r>
          </a:p>
          <a:p>
            <a:pPr algn="l">
              <a:lnSpc>
                <a:spcPts val="2800"/>
              </a:lnSpc>
            </a:pPr>
            <a:endParaRPr lang="en-US" sz="2400" b="1" dirty="0">
              <a:latin typeface="Open Sauce"/>
              <a:ea typeface="Open Sauce"/>
              <a:cs typeface="Open Sauce"/>
              <a:sym typeface="Open Sauce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1A4D384-AA0F-D392-1242-ED82769BF63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15" y="3953996"/>
            <a:ext cx="14074314" cy="578732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6476395-81D5-5DDB-F426-DC47E74D42AF}"/>
              </a:ext>
            </a:extLst>
          </p:cNvPr>
          <p:cNvSpPr txBox="1"/>
          <p:nvPr/>
        </p:nvSpPr>
        <p:spPr>
          <a:xfrm>
            <a:off x="6722100" y="474806"/>
            <a:ext cx="14213304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b="1" dirty="0">
                <a:latin typeface="Open Sauce"/>
                <a:ea typeface="Open Sauce"/>
                <a:cs typeface="Open Sauce"/>
                <a:sym typeface="Open Sauce"/>
              </a:rPr>
              <a:t>FEATURES</a:t>
            </a:r>
          </a:p>
        </p:txBody>
      </p:sp>
      <p:sp>
        <p:nvSpPr>
          <p:cNvPr id="65" name="Freeform 29">
            <a:extLst>
              <a:ext uri="{FF2B5EF4-FFF2-40B4-BE49-F238E27FC236}">
                <a16:creationId xmlns:a16="http://schemas.microsoft.com/office/drawing/2014/main" id="{30828460-A7EB-EA32-3622-8F5671E1AE70}"/>
              </a:ext>
            </a:extLst>
          </p:cNvPr>
          <p:cNvSpPr/>
          <p:nvPr/>
        </p:nvSpPr>
        <p:spPr>
          <a:xfrm>
            <a:off x="8512772" y="545675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7820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62CD56-188B-A90C-DEEC-D361AA306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8">
            <a:extLst>
              <a:ext uri="{FF2B5EF4-FFF2-40B4-BE49-F238E27FC236}">
                <a16:creationId xmlns:a16="http://schemas.microsoft.com/office/drawing/2014/main" id="{AAF4FB77-DEDF-E911-F781-6508D2C41516}"/>
              </a:ext>
            </a:extLst>
          </p:cNvPr>
          <p:cNvGrpSpPr/>
          <p:nvPr/>
        </p:nvGrpSpPr>
        <p:grpSpPr>
          <a:xfrm>
            <a:off x="7760728" y="106529"/>
            <a:ext cx="14680858" cy="10027334"/>
            <a:chOff x="-116118" y="0"/>
            <a:chExt cx="24500118" cy="13585987"/>
          </a:xfrm>
        </p:grpSpPr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08BE9345-AC1D-8BEB-751F-09E7413DD193}"/>
                </a:ext>
              </a:extLst>
            </p:cNvPr>
            <p:cNvSpPr/>
            <p:nvPr/>
          </p:nvSpPr>
          <p:spPr>
            <a:xfrm flipH="1">
              <a:off x="-116118" y="0"/>
              <a:ext cx="17306326" cy="9377407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8" name="TextBox 12">
              <a:extLst>
                <a:ext uri="{FF2B5EF4-FFF2-40B4-BE49-F238E27FC236}">
                  <a16:creationId xmlns:a16="http://schemas.microsoft.com/office/drawing/2014/main" id="{1F82DF6A-111C-4C9F-7008-4B5EF7E207E5}"/>
                </a:ext>
              </a:extLst>
            </p:cNvPr>
            <p:cNvSpPr txBox="1"/>
            <p:nvPr/>
          </p:nvSpPr>
          <p:spPr>
            <a:xfrm>
              <a:off x="-1" y="1167546"/>
              <a:ext cx="24384001" cy="12418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 sz="100"/>
            </a:p>
          </p:txBody>
        </p:sp>
      </p:grpSp>
      <p:grpSp>
        <p:nvGrpSpPr>
          <p:cNvPr id="30" name="Group 8">
            <a:extLst>
              <a:ext uri="{FF2B5EF4-FFF2-40B4-BE49-F238E27FC236}">
                <a16:creationId xmlns:a16="http://schemas.microsoft.com/office/drawing/2014/main" id="{B3D480BE-971A-6253-8797-F8823D20BCEB}"/>
              </a:ext>
            </a:extLst>
          </p:cNvPr>
          <p:cNvGrpSpPr/>
          <p:nvPr/>
        </p:nvGrpSpPr>
        <p:grpSpPr>
          <a:xfrm>
            <a:off x="4253498" y="100430"/>
            <a:ext cx="17090302" cy="10027333"/>
            <a:chOff x="-1658364" y="0"/>
            <a:chExt cx="26042364" cy="13585986"/>
          </a:xfrm>
        </p:grpSpPr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5206FC0-BABA-CBB7-A4A7-DFE973685550}"/>
                </a:ext>
              </a:extLst>
            </p:cNvPr>
            <p:cNvSpPr/>
            <p:nvPr/>
          </p:nvSpPr>
          <p:spPr>
            <a:xfrm flipH="1">
              <a:off x="-410663" y="0"/>
              <a:ext cx="16554978" cy="9377408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32" name="Group 10">
              <a:extLst>
                <a:ext uri="{FF2B5EF4-FFF2-40B4-BE49-F238E27FC236}">
                  <a16:creationId xmlns:a16="http://schemas.microsoft.com/office/drawing/2014/main" id="{8EE159F9-FF57-036F-9D7F-A60272040B9A}"/>
                </a:ext>
              </a:extLst>
            </p:cNvPr>
            <p:cNvGrpSpPr/>
            <p:nvPr/>
          </p:nvGrpSpPr>
          <p:grpSpPr>
            <a:xfrm>
              <a:off x="-1658364" y="1167546"/>
              <a:ext cx="26042364" cy="12418440"/>
              <a:chOff x="-330713" y="-38100"/>
              <a:chExt cx="5193399" cy="2476500"/>
            </a:xfrm>
          </p:grpSpPr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FD9C734B-7A75-01B9-D45E-FFA825683F04}"/>
                  </a:ext>
                </a:extLst>
              </p:cNvPr>
              <p:cNvSpPr/>
              <p:nvPr/>
            </p:nvSpPr>
            <p:spPr>
              <a:xfrm>
                <a:off x="-330713" y="0"/>
                <a:ext cx="4862686" cy="2438400"/>
              </a:xfrm>
              <a:custGeom>
                <a:avLst/>
                <a:gdLst/>
                <a:ahLst/>
                <a:cxnLst/>
                <a:rect l="l" t="t" r="r" b="b"/>
                <a:pathLst>
                  <a:path w="4862686" h="2438400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4" name="TextBox 12">
                <a:extLst>
                  <a:ext uri="{FF2B5EF4-FFF2-40B4-BE49-F238E27FC236}">
                    <a16:creationId xmlns:a16="http://schemas.microsoft.com/office/drawing/2014/main" id="{C4CA24B2-CF11-27C9-FD81-71FD2055630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80"/>
                  </a:lnSpc>
                </a:pPr>
                <a:endParaRPr sz="3200"/>
              </a:p>
            </p:txBody>
          </p:sp>
        </p:grpSp>
      </p:grpSp>
      <p:sp>
        <p:nvSpPr>
          <p:cNvPr id="40" name="Freeform 3">
            <a:extLst>
              <a:ext uri="{FF2B5EF4-FFF2-40B4-BE49-F238E27FC236}">
                <a16:creationId xmlns:a16="http://schemas.microsoft.com/office/drawing/2014/main" id="{2473BA47-36E4-5A7D-5489-C1EDF62ED839}"/>
              </a:ext>
            </a:extLst>
          </p:cNvPr>
          <p:cNvSpPr/>
          <p:nvPr/>
        </p:nvSpPr>
        <p:spPr>
          <a:xfrm flipH="1">
            <a:off x="3393346" y="100430"/>
            <a:ext cx="9346756" cy="7033056"/>
          </a:xfrm>
          <a:custGeom>
            <a:avLst/>
            <a:gdLst/>
            <a:ahLst/>
            <a:cxnLst/>
            <a:rect l="l" t="t" r="r" b="b"/>
            <a:pathLst>
              <a:path w="18420761" h="9377408">
                <a:moveTo>
                  <a:pt x="18420761" y="0"/>
                </a:moveTo>
                <a:lnTo>
                  <a:pt x="0" y="0"/>
                </a:lnTo>
                <a:lnTo>
                  <a:pt x="0" y="9377408"/>
                </a:lnTo>
                <a:lnTo>
                  <a:pt x="18420761" y="9377408"/>
                </a:lnTo>
                <a:lnTo>
                  <a:pt x="1842076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CFB80B35-3C11-48BB-ADDD-683C2440C829}"/>
              </a:ext>
            </a:extLst>
          </p:cNvPr>
          <p:cNvGrpSpPr/>
          <p:nvPr/>
        </p:nvGrpSpPr>
        <p:grpSpPr>
          <a:xfrm>
            <a:off x="0" y="90429"/>
            <a:ext cx="18288000" cy="10189489"/>
            <a:chOff x="0" y="0"/>
            <a:chExt cx="24384000" cy="1358598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AF09A06-0FBE-9C0B-A0B0-5A7DEAD874C2}"/>
                </a:ext>
              </a:extLst>
            </p:cNvPr>
            <p:cNvSpPr/>
            <p:nvPr/>
          </p:nvSpPr>
          <p:spPr>
            <a:xfrm flipH="1">
              <a:off x="0" y="0"/>
              <a:ext cx="18420761" cy="9377408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9126BC5-C66F-05FB-E0A6-D0FF8CEF6362}"/>
                </a:ext>
              </a:extLst>
            </p:cNvPr>
            <p:cNvGrpSpPr/>
            <p:nvPr/>
          </p:nvGrpSpPr>
          <p:grpSpPr>
            <a:xfrm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C97AC9F6-C1A7-BEBE-CA64-0C3F79A5EE82}"/>
                  </a:ext>
                </a:extLst>
              </p:cNvPr>
              <p:cNvSpPr/>
              <p:nvPr/>
            </p:nvSpPr>
            <p:spPr>
              <a:xfrm>
                <a:off x="0" y="0"/>
                <a:ext cx="4862686" cy="2438400"/>
              </a:xfrm>
              <a:custGeom>
                <a:avLst/>
                <a:gdLst/>
                <a:ahLst/>
                <a:cxnLst/>
                <a:rect l="l" t="t" r="r" b="b"/>
                <a:pathLst>
                  <a:path w="4862686" h="2438400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AF3AE7B6-A7A8-9C14-0049-781FF5D5438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80"/>
                  </a:lnSpc>
                </a:pPr>
                <a:endParaRPr/>
              </a:p>
            </p:txBody>
          </p:sp>
        </p:grp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B5096D05-68F3-C2EC-B906-6C549B6A3076}"/>
              </a:ext>
            </a:extLst>
          </p:cNvPr>
          <p:cNvSpPr/>
          <p:nvPr/>
        </p:nvSpPr>
        <p:spPr>
          <a:xfrm>
            <a:off x="4259017" y="453433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25409E43-B465-D6AD-232E-4BDB26B125D8}"/>
              </a:ext>
            </a:extLst>
          </p:cNvPr>
          <p:cNvGrpSpPr/>
          <p:nvPr/>
        </p:nvGrpSpPr>
        <p:grpSpPr>
          <a:xfrm>
            <a:off x="982778" y="90429"/>
            <a:ext cx="17090302" cy="10027333"/>
            <a:chOff x="-1658364" y="0"/>
            <a:chExt cx="26042364" cy="1358598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9CE61E7-6F31-8505-77C9-738ACD4148AC}"/>
                </a:ext>
              </a:extLst>
            </p:cNvPr>
            <p:cNvSpPr/>
            <p:nvPr/>
          </p:nvSpPr>
          <p:spPr>
            <a:xfrm flipH="1">
              <a:off x="-116113" y="0"/>
              <a:ext cx="12474864" cy="9377408"/>
            </a:xfrm>
            <a:custGeom>
              <a:avLst/>
              <a:gdLst/>
              <a:ahLst/>
              <a:cxnLst/>
              <a:rect l="l" t="t" r="r" b="b"/>
              <a:pathLst>
                <a:path w="18420761" h="9377408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C6F00504-20FA-48FA-C4D1-9A53CDD91C7E}"/>
                </a:ext>
              </a:extLst>
            </p:cNvPr>
            <p:cNvGrpSpPr/>
            <p:nvPr/>
          </p:nvGrpSpPr>
          <p:grpSpPr>
            <a:xfrm>
              <a:off x="-1658364" y="1167546"/>
              <a:ext cx="26042364" cy="12418440"/>
              <a:chOff x="-330713" y="-38100"/>
              <a:chExt cx="5193399" cy="24765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267D94F2-BA8A-F1CA-53A2-A07EE06C16CF}"/>
                  </a:ext>
                </a:extLst>
              </p:cNvPr>
              <p:cNvSpPr/>
              <p:nvPr/>
            </p:nvSpPr>
            <p:spPr>
              <a:xfrm>
                <a:off x="-330713" y="0"/>
                <a:ext cx="4862686" cy="2438400"/>
              </a:xfrm>
              <a:custGeom>
                <a:avLst/>
                <a:gdLst/>
                <a:ahLst/>
                <a:cxnLst/>
                <a:rect l="l" t="t" r="r" b="b"/>
                <a:pathLst>
                  <a:path w="4862686" h="2438400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6840E747-C3C2-5A90-0CDD-6C4D11D04EC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80"/>
                  </a:lnSpc>
                </a:pPr>
                <a:endParaRPr sz="3200"/>
              </a:p>
            </p:txBody>
          </p:sp>
        </p:grpSp>
      </p:grpSp>
      <p:sp>
        <p:nvSpPr>
          <p:cNvPr id="29" name="Freeform 29">
            <a:extLst>
              <a:ext uri="{FF2B5EF4-FFF2-40B4-BE49-F238E27FC236}">
                <a16:creationId xmlns:a16="http://schemas.microsoft.com/office/drawing/2014/main" id="{7A702581-6669-0788-CC3E-0F4E0EC80B22}"/>
              </a:ext>
            </a:extLst>
          </p:cNvPr>
          <p:cNvSpPr/>
          <p:nvPr/>
        </p:nvSpPr>
        <p:spPr>
          <a:xfrm>
            <a:off x="10872852" y="548626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30ACCCB3-FCC1-C9C5-B6DF-784A44ADAEF4}"/>
              </a:ext>
            </a:extLst>
          </p:cNvPr>
          <p:cNvSpPr/>
          <p:nvPr/>
        </p:nvSpPr>
        <p:spPr>
          <a:xfrm>
            <a:off x="685272" y="1603451"/>
            <a:ext cx="3434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DEAF8E75-F197-8914-8138-22B6E403AC41}"/>
              </a:ext>
            </a:extLst>
          </p:cNvPr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A05EF0D-A065-829F-6C9C-FCE420A5D3CD}"/>
              </a:ext>
            </a:extLst>
          </p:cNvPr>
          <p:cNvSpPr/>
          <p:nvPr/>
        </p:nvSpPr>
        <p:spPr>
          <a:xfrm>
            <a:off x="1200150" y="1443766"/>
            <a:ext cx="309499" cy="319371"/>
          </a:xfrm>
          <a:custGeom>
            <a:avLst/>
            <a:gdLst/>
            <a:ahLst/>
            <a:cxnLst/>
            <a:rect l="l" t="t" r="r" b="b"/>
            <a:pathLst>
              <a:path w="309499" h="319371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71C17982-C428-C9AB-05D9-F6FF050F6D07}"/>
              </a:ext>
            </a:extLst>
          </p:cNvPr>
          <p:cNvGrpSpPr/>
          <p:nvPr/>
        </p:nvGrpSpPr>
        <p:grpSpPr>
          <a:xfrm>
            <a:off x="1600768" y="1348239"/>
            <a:ext cx="15658532" cy="510426"/>
            <a:chOff x="0" y="0"/>
            <a:chExt cx="12467294" cy="4064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E428F36-352B-0CF0-681E-8A7379D5E80B}"/>
                </a:ext>
              </a:extLst>
            </p:cNvPr>
            <p:cNvSpPr/>
            <p:nvPr/>
          </p:nvSpPr>
          <p:spPr>
            <a:xfrm>
              <a:off x="0" y="0"/>
              <a:ext cx="12467294" cy="406400"/>
            </a:xfrm>
            <a:custGeom>
              <a:avLst/>
              <a:gdLst/>
              <a:ahLst/>
              <a:cxnLst/>
              <a:rect l="l" t="t" r="r" b="b"/>
              <a:pathLst>
                <a:path w="12467294" h="406400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984857F6-7516-3EC1-5831-968F09B6FD61}"/>
                </a:ext>
              </a:extLst>
            </p:cNvPr>
            <p:cNvSpPr txBox="1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7C968F74-97AE-C65C-FFAE-BB3D12578E75}"/>
              </a:ext>
            </a:extLst>
          </p:cNvPr>
          <p:cNvSpPr/>
          <p:nvPr/>
        </p:nvSpPr>
        <p:spPr>
          <a:xfrm>
            <a:off x="1752902" y="1443766"/>
            <a:ext cx="333943" cy="319371"/>
          </a:xfrm>
          <a:custGeom>
            <a:avLst/>
            <a:gdLst/>
            <a:ahLst/>
            <a:cxnLst/>
            <a:rect l="l" t="t" r="r" b="b"/>
            <a:pathLst>
              <a:path w="333943" h="319371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A2F0AF0E-5EDA-AD95-6EC9-40CF5505DC39}"/>
              </a:ext>
            </a:extLst>
          </p:cNvPr>
          <p:cNvGrpSpPr/>
          <p:nvPr/>
        </p:nvGrpSpPr>
        <p:grpSpPr>
          <a:xfrm>
            <a:off x="340184" y="265439"/>
            <a:ext cx="604587" cy="604587"/>
            <a:chOff x="0" y="0"/>
            <a:chExt cx="812800" cy="8128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1238665F-3E0E-E70D-42EB-43A326F597C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6B9341E2-D756-D25A-3EC1-08129805DAAE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23" name="Freeform 23">
            <a:extLst>
              <a:ext uri="{FF2B5EF4-FFF2-40B4-BE49-F238E27FC236}">
                <a16:creationId xmlns:a16="http://schemas.microsoft.com/office/drawing/2014/main" id="{A06B88C1-0692-6DDC-F25C-345FB22BCC9D}"/>
              </a:ext>
            </a:extLst>
          </p:cNvPr>
          <p:cNvSpPr/>
          <p:nvPr/>
        </p:nvSpPr>
        <p:spPr>
          <a:xfrm>
            <a:off x="11628367" y="523102"/>
            <a:ext cx="294415" cy="294415"/>
          </a:xfrm>
          <a:custGeom>
            <a:avLst/>
            <a:gdLst/>
            <a:ahLst/>
            <a:cxnLst/>
            <a:rect l="l" t="t" r="r" b="b"/>
            <a:pathLst>
              <a:path w="294415" h="294415">
                <a:moveTo>
                  <a:pt x="0" y="0"/>
                </a:moveTo>
                <a:lnTo>
                  <a:pt x="294414" y="0"/>
                </a:lnTo>
                <a:lnTo>
                  <a:pt x="294414" y="294414"/>
                </a:lnTo>
                <a:lnTo>
                  <a:pt x="0" y="29441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8B88F58E-B362-793D-5CC7-8F83902934D4}"/>
              </a:ext>
            </a:extLst>
          </p:cNvPr>
          <p:cNvSpPr/>
          <p:nvPr/>
        </p:nvSpPr>
        <p:spPr>
          <a:xfrm>
            <a:off x="17680153" y="411001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4"/>
                </a:lnTo>
                <a:lnTo>
                  <a:pt x="0" y="2944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id="{5B066E2A-FC7C-8E1B-E377-5C6AA8ECA06F}"/>
              </a:ext>
            </a:extLst>
          </p:cNvPr>
          <p:cNvSpPr txBox="1"/>
          <p:nvPr/>
        </p:nvSpPr>
        <p:spPr>
          <a:xfrm>
            <a:off x="2889531" y="430437"/>
            <a:ext cx="2879761" cy="32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Open Sauce"/>
                <a:ea typeface="Open Sauce"/>
                <a:cs typeface="Open Sauce"/>
                <a:sym typeface="Open Sauce"/>
              </a:rPr>
              <a:t>TECHSTACK</a:t>
            </a: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FDC519FE-9F7C-9216-2F3F-6DB5E3E8039C}"/>
              </a:ext>
            </a:extLst>
          </p:cNvPr>
          <p:cNvGrpSpPr/>
          <p:nvPr/>
        </p:nvGrpSpPr>
        <p:grpSpPr>
          <a:xfrm>
            <a:off x="16608993" y="342983"/>
            <a:ext cx="650307" cy="449501"/>
            <a:chOff x="0" y="0"/>
            <a:chExt cx="171274" cy="118387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FE9ABE81-57DE-AAFE-7E25-4C138EA6A358}"/>
                </a:ext>
              </a:extLst>
            </p:cNvPr>
            <p:cNvSpPr/>
            <p:nvPr/>
          </p:nvSpPr>
          <p:spPr>
            <a:xfrm>
              <a:off x="0" y="0"/>
              <a:ext cx="171274" cy="118387"/>
            </a:xfrm>
            <a:custGeom>
              <a:avLst/>
              <a:gdLst/>
              <a:ahLst/>
              <a:cxnLst/>
              <a:rect l="l" t="t" r="r" b="b"/>
              <a:pathLst>
                <a:path w="171274" h="118387">
                  <a:moveTo>
                    <a:pt x="59194" y="0"/>
                  </a:moveTo>
                  <a:lnTo>
                    <a:pt x="112081" y="0"/>
                  </a:lnTo>
                  <a:cubicBezTo>
                    <a:pt x="144772" y="0"/>
                    <a:pt x="171274" y="26502"/>
                    <a:pt x="171274" y="59194"/>
                  </a:cubicBezTo>
                  <a:lnTo>
                    <a:pt x="171274" y="59194"/>
                  </a:lnTo>
                  <a:cubicBezTo>
                    <a:pt x="171274" y="74893"/>
                    <a:pt x="165038" y="89949"/>
                    <a:pt x="153937" y="101050"/>
                  </a:cubicBezTo>
                  <a:cubicBezTo>
                    <a:pt x="142836" y="112151"/>
                    <a:pt x="127780" y="118387"/>
                    <a:pt x="112081" y="118387"/>
                  </a:cubicBezTo>
                  <a:lnTo>
                    <a:pt x="59194" y="118387"/>
                  </a:lnTo>
                  <a:cubicBezTo>
                    <a:pt x="26502" y="118387"/>
                    <a:pt x="0" y="91885"/>
                    <a:pt x="0" y="59194"/>
                  </a:cubicBezTo>
                  <a:lnTo>
                    <a:pt x="0" y="59194"/>
                  </a:lnTo>
                  <a:cubicBezTo>
                    <a:pt x="0" y="26502"/>
                    <a:pt x="26502" y="0"/>
                    <a:pt x="591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691610A8-DFDA-8139-7DF2-BB39980239B3}"/>
                </a:ext>
              </a:extLst>
            </p:cNvPr>
            <p:cNvSpPr txBox="1"/>
            <p:nvPr/>
          </p:nvSpPr>
          <p:spPr>
            <a:xfrm>
              <a:off x="0" y="-47625"/>
              <a:ext cx="171274" cy="166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8" name="AutoShape 28">
            <a:extLst>
              <a:ext uri="{FF2B5EF4-FFF2-40B4-BE49-F238E27FC236}">
                <a16:creationId xmlns:a16="http://schemas.microsoft.com/office/drawing/2014/main" id="{C0D6D5A8-A907-25E9-F6AE-A703A30A005D}"/>
              </a:ext>
            </a:extLst>
          </p:cNvPr>
          <p:cNvSpPr/>
          <p:nvPr/>
        </p:nvSpPr>
        <p:spPr>
          <a:xfrm flipV="1">
            <a:off x="15446180" y="567733"/>
            <a:ext cx="743714" cy="0"/>
          </a:xfrm>
          <a:prstGeom prst="line">
            <a:avLst/>
          </a:prstGeom>
          <a:ln w="762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E273EEBB-2708-BB5F-CEAE-C929BBA16389}"/>
              </a:ext>
            </a:extLst>
          </p:cNvPr>
          <p:cNvSpPr txBox="1"/>
          <p:nvPr/>
        </p:nvSpPr>
        <p:spPr>
          <a:xfrm>
            <a:off x="3288562" y="2477578"/>
            <a:ext cx="12282944" cy="2389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2"/>
              </a:lnSpc>
            </a:pPr>
            <a:r>
              <a:rPr lang="en-US" sz="7985" b="1" dirty="0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PLAN OF WORK</a:t>
            </a:r>
          </a:p>
          <a:p>
            <a:pPr algn="ctr">
              <a:lnSpc>
                <a:spcPts val="9582"/>
              </a:lnSpc>
            </a:pPr>
            <a:endParaRPr lang="en-US" sz="7985" b="1" dirty="0">
              <a:solidFill>
                <a:srgbClr val="000000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4C87867C-21CD-CBD6-955B-11C25B89E36E}"/>
              </a:ext>
            </a:extLst>
          </p:cNvPr>
          <p:cNvSpPr txBox="1"/>
          <p:nvPr/>
        </p:nvSpPr>
        <p:spPr>
          <a:xfrm>
            <a:off x="2258294" y="1368501"/>
            <a:ext cx="8707740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C4C5C6"/>
                </a:solidFill>
                <a:latin typeface="Open Sauce"/>
                <a:ea typeface="Open Sauce"/>
                <a:cs typeface="Open Sauce"/>
                <a:sym typeface="Open Sauce"/>
              </a:rPr>
              <a:t>vassist-mu.vercel.app</a:t>
            </a:r>
          </a:p>
        </p:txBody>
      </p:sp>
      <p:sp>
        <p:nvSpPr>
          <p:cNvPr id="37" name="TextBox 37">
            <a:extLst>
              <a:ext uri="{FF2B5EF4-FFF2-40B4-BE49-F238E27FC236}">
                <a16:creationId xmlns:a16="http://schemas.microsoft.com/office/drawing/2014/main" id="{E8A9F655-4CB2-4DDB-6D37-1FCB86032D89}"/>
              </a:ext>
            </a:extLst>
          </p:cNvPr>
          <p:cNvSpPr txBox="1"/>
          <p:nvPr/>
        </p:nvSpPr>
        <p:spPr>
          <a:xfrm>
            <a:off x="1447800" y="405808"/>
            <a:ext cx="274936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VASSIST</a:t>
            </a:r>
          </a:p>
        </p:txBody>
      </p:sp>
      <p:sp>
        <p:nvSpPr>
          <p:cNvPr id="46" name="Freeform 29">
            <a:extLst>
              <a:ext uri="{FF2B5EF4-FFF2-40B4-BE49-F238E27FC236}">
                <a16:creationId xmlns:a16="http://schemas.microsoft.com/office/drawing/2014/main" id="{A50A5014-A4A8-E292-4918-BB8ADDA0F432}"/>
              </a:ext>
            </a:extLst>
          </p:cNvPr>
          <p:cNvSpPr/>
          <p:nvPr/>
        </p:nvSpPr>
        <p:spPr>
          <a:xfrm>
            <a:off x="11602549" y="373730"/>
            <a:ext cx="304376" cy="294415"/>
          </a:xfrm>
          <a:custGeom>
            <a:avLst/>
            <a:gdLst/>
            <a:ahLst/>
            <a:cxnLst/>
            <a:rect l="l" t="t" r="r" b="b"/>
            <a:pathLst>
              <a:path w="304376" h="294415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28939FF2-9F91-A32C-E49F-FF1A06E3CDD4}"/>
              </a:ext>
            </a:extLst>
          </p:cNvPr>
          <p:cNvSpPr txBox="1"/>
          <p:nvPr/>
        </p:nvSpPr>
        <p:spPr>
          <a:xfrm>
            <a:off x="-5984429" y="6354455"/>
            <a:ext cx="16002000" cy="916560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380"/>
              </a:lnSpc>
            </a:pPr>
            <a:endParaRPr sz="3200"/>
          </a:p>
        </p:txBody>
      </p:sp>
      <p:sp>
        <p:nvSpPr>
          <p:cNvPr id="47" name="TextBox 38">
            <a:extLst>
              <a:ext uri="{FF2B5EF4-FFF2-40B4-BE49-F238E27FC236}">
                <a16:creationId xmlns:a16="http://schemas.microsoft.com/office/drawing/2014/main" id="{789E8746-073C-67F9-57CF-39AC2A813AEA}"/>
              </a:ext>
            </a:extLst>
          </p:cNvPr>
          <p:cNvSpPr txBox="1"/>
          <p:nvPr/>
        </p:nvSpPr>
        <p:spPr>
          <a:xfrm>
            <a:off x="4997558" y="498589"/>
            <a:ext cx="274936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chemeClr val="bg1"/>
                </a:solidFill>
                <a:latin typeface="Open Sauce"/>
                <a:ea typeface="Open Sauce"/>
                <a:cs typeface="Open Sauce"/>
                <a:sym typeface="Open Sauce"/>
              </a:rPr>
              <a:t>OBJECTIVE</a:t>
            </a:r>
          </a:p>
          <a:p>
            <a:pPr algn="l">
              <a:lnSpc>
                <a:spcPts val="2800"/>
              </a:lnSpc>
            </a:pPr>
            <a:endParaRPr lang="en-US" sz="2400" b="1" dirty="0"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42C9AA-40FB-205B-1EBB-20F14A49EDA7}"/>
              </a:ext>
            </a:extLst>
          </p:cNvPr>
          <p:cNvSpPr txBox="1"/>
          <p:nvPr/>
        </p:nvSpPr>
        <p:spPr>
          <a:xfrm>
            <a:off x="6697252" y="429818"/>
            <a:ext cx="14293319" cy="42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chemeClr val="bg1"/>
                </a:solidFill>
                <a:latin typeface="Open Sauce"/>
                <a:ea typeface="Open Sauce"/>
                <a:cs typeface="Open Sauce"/>
                <a:sym typeface="Open Sauce"/>
              </a:rPr>
              <a:t>FEATURES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59C7E9-1629-A380-C094-1D8A1E353429}"/>
              </a:ext>
            </a:extLst>
          </p:cNvPr>
          <p:cNvSpPr txBox="1"/>
          <p:nvPr/>
        </p:nvSpPr>
        <p:spPr>
          <a:xfrm>
            <a:off x="8767425" y="429580"/>
            <a:ext cx="14213304" cy="42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latin typeface="Open Sauce"/>
                <a:ea typeface="Open Sauce"/>
                <a:cs typeface="Open Sauce"/>
                <a:sym typeface="Open Sauce"/>
              </a:rPr>
              <a:t>PROJEC PLAN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D8BE2C-7D77-6B93-B029-56737EEC489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66" y="3712629"/>
            <a:ext cx="11873265" cy="657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1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16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149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Open Sauce Heavy</vt:lpstr>
      <vt:lpstr>Open Sauce</vt:lpstr>
      <vt:lpstr>Poppins Bold</vt:lpstr>
      <vt:lpstr>Bahnschrift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vassist-mu.vercel.app</dc:title>
  <dc:creator>Yashvanth</dc:creator>
  <cp:lastModifiedBy>Bhenedix Paul</cp:lastModifiedBy>
  <cp:revision>3</cp:revision>
  <dcterms:created xsi:type="dcterms:W3CDTF">2006-08-16T00:00:00Z</dcterms:created>
  <dcterms:modified xsi:type="dcterms:W3CDTF">2025-02-09T10:00:15Z</dcterms:modified>
  <dc:identifier>DAGekwxCe-M</dc:identifier>
</cp:coreProperties>
</file>