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8D8A-1579-4EAD-9434-14417870E3C3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5FEC-6FCC-4D52-B3C6-13AA950B8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533400"/>
            <a:ext cx="3505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5118100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45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Herila</dc:creator>
  <cp:lastModifiedBy>Benjamin Herila</cp:lastModifiedBy>
  <cp:revision>1</cp:revision>
  <dcterms:created xsi:type="dcterms:W3CDTF">2012-04-27T20:56:51Z</dcterms:created>
  <dcterms:modified xsi:type="dcterms:W3CDTF">2012-04-27T20:57:38Z</dcterms:modified>
</cp:coreProperties>
</file>