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7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2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6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2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2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32B6-10B6-4376-9892-4342C14C94C9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32B6-10B6-4376-9892-4342C14C94C9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63C9-6E05-45F2-A6E3-CE17F5C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26" y="1238091"/>
            <a:ext cx="4513152" cy="1480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" y="768820"/>
            <a:ext cx="3328657" cy="1949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384" y="4039959"/>
            <a:ext cx="1898294" cy="1419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" y="3133515"/>
            <a:ext cx="4063450" cy="236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8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1" y="5256634"/>
            <a:ext cx="2593293" cy="1177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152" y="5256634"/>
            <a:ext cx="2593293" cy="1177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93" y="5256634"/>
            <a:ext cx="2593293" cy="1177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92" y="398171"/>
            <a:ext cx="2409731" cy="2551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1" y="464073"/>
            <a:ext cx="3166389" cy="2169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959" y="398170"/>
            <a:ext cx="2230599" cy="2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959" y="2567452"/>
            <a:ext cx="2331498" cy="23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350"/>
            <a:ext cx="6400800" cy="4273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67" y="-107092"/>
            <a:ext cx="6858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55" y="116484"/>
            <a:ext cx="6400800" cy="42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0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0" y="175400"/>
            <a:ext cx="10058400" cy="602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Herila</dc:creator>
  <cp:lastModifiedBy>Benjamin Herila</cp:lastModifiedBy>
  <cp:revision>4</cp:revision>
  <dcterms:created xsi:type="dcterms:W3CDTF">2013-02-04T07:32:01Z</dcterms:created>
  <dcterms:modified xsi:type="dcterms:W3CDTF">2013-12-21T01:56:24Z</dcterms:modified>
</cp:coreProperties>
</file>