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0" r:id="rId2"/>
  </p:sldMasterIdLst>
  <p:notesMasterIdLst>
    <p:notesMasterId r:id="rId25"/>
  </p:notesMasterIdLst>
  <p:handoutMasterIdLst>
    <p:handoutMasterId r:id="rId26"/>
  </p:handoutMasterIdLst>
  <p:sldIdLst>
    <p:sldId id="274" r:id="rId3"/>
    <p:sldId id="269" r:id="rId4"/>
    <p:sldId id="271" r:id="rId5"/>
    <p:sldId id="276" r:id="rId6"/>
    <p:sldId id="304" r:id="rId7"/>
    <p:sldId id="305" r:id="rId8"/>
    <p:sldId id="284" r:id="rId9"/>
    <p:sldId id="306" r:id="rId10"/>
    <p:sldId id="307" r:id="rId11"/>
    <p:sldId id="287" r:id="rId12"/>
    <p:sldId id="308" r:id="rId13"/>
    <p:sldId id="309" r:id="rId14"/>
    <p:sldId id="296" r:id="rId15"/>
    <p:sldId id="310" r:id="rId16"/>
    <p:sldId id="299" r:id="rId17"/>
    <p:sldId id="297" r:id="rId18"/>
    <p:sldId id="298" r:id="rId19"/>
    <p:sldId id="311" r:id="rId20"/>
    <p:sldId id="312" r:id="rId21"/>
    <p:sldId id="300" r:id="rId22"/>
    <p:sldId id="281" r:id="rId23"/>
    <p:sldId id="301" r:id="rId24"/>
  </p:sldIdLst>
  <p:sldSz cx="9144000" cy="6858000" type="screen4x3"/>
  <p:notesSz cx="7010400" cy="9296400"/>
  <p:defaultTextStyle>
    <a:defPPr>
      <a:defRPr lang="en-US"/>
    </a:defPPr>
    <a:lvl1pPr algn="l" rtl="0" fontAlgn="base">
      <a:spcBef>
        <a:spcPct val="0"/>
      </a:spcBef>
      <a:spcAft>
        <a:spcPct val="0"/>
      </a:spcAft>
      <a:defRPr sz="1100" kern="1200">
        <a:solidFill>
          <a:srgbClr xmlns:mc="http://schemas.openxmlformats.org/markup-compatibility/2006" xmlns:a14="http://schemas.microsoft.com/office/drawing/2007/7/7/main" val="000000" mc:Ignorable=""/>
        </a:solidFill>
        <a:latin typeface="Arial" charset="0"/>
        <a:ea typeface="ＭＳ Ｐゴシック" pitchFamily="-108" charset="-128"/>
        <a:cs typeface="+mn-cs"/>
      </a:defRPr>
    </a:lvl1pPr>
    <a:lvl2pPr marL="457200" algn="l" rtl="0" fontAlgn="base">
      <a:spcBef>
        <a:spcPct val="0"/>
      </a:spcBef>
      <a:spcAft>
        <a:spcPct val="0"/>
      </a:spcAft>
      <a:defRPr sz="1100" kern="1200">
        <a:solidFill>
          <a:srgbClr xmlns:mc="http://schemas.openxmlformats.org/markup-compatibility/2006" xmlns:a14="http://schemas.microsoft.com/office/drawing/2007/7/7/main" val="000000" mc:Ignorable=""/>
        </a:solidFill>
        <a:latin typeface="Arial" charset="0"/>
        <a:ea typeface="ＭＳ Ｐゴシック" pitchFamily="-108" charset="-128"/>
        <a:cs typeface="+mn-cs"/>
      </a:defRPr>
    </a:lvl2pPr>
    <a:lvl3pPr marL="914400" algn="l" rtl="0" fontAlgn="base">
      <a:spcBef>
        <a:spcPct val="0"/>
      </a:spcBef>
      <a:spcAft>
        <a:spcPct val="0"/>
      </a:spcAft>
      <a:defRPr sz="1100" kern="1200">
        <a:solidFill>
          <a:srgbClr xmlns:mc="http://schemas.openxmlformats.org/markup-compatibility/2006" xmlns:a14="http://schemas.microsoft.com/office/drawing/2007/7/7/main" val="000000" mc:Ignorable=""/>
        </a:solidFill>
        <a:latin typeface="Arial" charset="0"/>
        <a:ea typeface="ＭＳ Ｐゴシック" pitchFamily="-108" charset="-128"/>
        <a:cs typeface="+mn-cs"/>
      </a:defRPr>
    </a:lvl3pPr>
    <a:lvl4pPr marL="1371600" algn="l" rtl="0" fontAlgn="base">
      <a:spcBef>
        <a:spcPct val="0"/>
      </a:spcBef>
      <a:spcAft>
        <a:spcPct val="0"/>
      </a:spcAft>
      <a:defRPr sz="1100" kern="1200">
        <a:solidFill>
          <a:srgbClr xmlns:mc="http://schemas.openxmlformats.org/markup-compatibility/2006" xmlns:a14="http://schemas.microsoft.com/office/drawing/2007/7/7/main" val="000000" mc:Ignorable=""/>
        </a:solidFill>
        <a:latin typeface="Arial" charset="0"/>
        <a:ea typeface="ＭＳ Ｐゴシック" pitchFamily="-108" charset="-128"/>
        <a:cs typeface="+mn-cs"/>
      </a:defRPr>
    </a:lvl4pPr>
    <a:lvl5pPr marL="1828800" algn="l" rtl="0" fontAlgn="base">
      <a:spcBef>
        <a:spcPct val="0"/>
      </a:spcBef>
      <a:spcAft>
        <a:spcPct val="0"/>
      </a:spcAft>
      <a:defRPr sz="1100" kern="1200">
        <a:solidFill>
          <a:srgbClr xmlns:mc="http://schemas.openxmlformats.org/markup-compatibility/2006" xmlns:a14="http://schemas.microsoft.com/office/drawing/2007/7/7/main" val="000000" mc:Ignorable=""/>
        </a:solidFill>
        <a:latin typeface="Arial" charset="0"/>
        <a:ea typeface="ＭＳ Ｐゴシック" pitchFamily="-108" charset="-128"/>
        <a:cs typeface="+mn-cs"/>
      </a:defRPr>
    </a:lvl5pPr>
    <a:lvl6pPr marL="2286000" algn="l" defTabSz="914400" rtl="0" eaLnBrk="1" latinLnBrk="0" hangingPunct="1">
      <a:defRPr sz="1100" kern="1200">
        <a:solidFill>
          <a:srgbClr xmlns:mc="http://schemas.openxmlformats.org/markup-compatibility/2006" xmlns:a14="http://schemas.microsoft.com/office/drawing/2007/7/7/main" val="000000" mc:Ignorable=""/>
        </a:solidFill>
        <a:latin typeface="Arial" charset="0"/>
        <a:ea typeface="ＭＳ Ｐゴシック" pitchFamily="-108" charset="-128"/>
        <a:cs typeface="+mn-cs"/>
      </a:defRPr>
    </a:lvl6pPr>
    <a:lvl7pPr marL="2743200" algn="l" defTabSz="914400" rtl="0" eaLnBrk="1" latinLnBrk="0" hangingPunct="1">
      <a:defRPr sz="1100" kern="1200">
        <a:solidFill>
          <a:srgbClr xmlns:mc="http://schemas.openxmlformats.org/markup-compatibility/2006" xmlns:a14="http://schemas.microsoft.com/office/drawing/2007/7/7/main" val="000000" mc:Ignorable=""/>
        </a:solidFill>
        <a:latin typeface="Arial" charset="0"/>
        <a:ea typeface="ＭＳ Ｐゴシック" pitchFamily="-108" charset="-128"/>
        <a:cs typeface="+mn-cs"/>
      </a:defRPr>
    </a:lvl7pPr>
    <a:lvl8pPr marL="3200400" algn="l" defTabSz="914400" rtl="0" eaLnBrk="1" latinLnBrk="0" hangingPunct="1">
      <a:defRPr sz="1100" kern="1200">
        <a:solidFill>
          <a:srgbClr xmlns:mc="http://schemas.openxmlformats.org/markup-compatibility/2006" xmlns:a14="http://schemas.microsoft.com/office/drawing/2007/7/7/main" val="000000" mc:Ignorable=""/>
        </a:solidFill>
        <a:latin typeface="Arial" charset="0"/>
        <a:ea typeface="ＭＳ Ｐゴシック" pitchFamily="-108" charset="-128"/>
        <a:cs typeface="+mn-cs"/>
      </a:defRPr>
    </a:lvl8pPr>
    <a:lvl9pPr marL="3657600" algn="l" defTabSz="914400" rtl="0" eaLnBrk="1" latinLnBrk="0" hangingPunct="1">
      <a:defRPr sz="1100" kern="1200">
        <a:solidFill>
          <a:srgbClr xmlns:mc="http://schemas.openxmlformats.org/markup-compatibility/2006" xmlns:a14="http://schemas.microsoft.com/office/drawing/2007/7/7/main" val="000000" mc:Ignorable=""/>
        </a:solidFill>
        <a:latin typeface="Arial" charset="0"/>
        <a:ea typeface="ＭＳ Ｐゴシック" pitchFamily="-108"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07/7/12/main">
          <a:srgbClr xmlns:mc="http://schemas.openxmlformats.org/markup-compatibility/2006" xmlns:a14="http://schemas.microsoft.com/office/drawing/2007/7/7/main" val="FF0000" mc:Ignorable=""/>
        </p14:laserClr>
      </p:ext>
      <p:ext uri="{2FDB2607-1784-4EEB-B798-7EB5836EED8A}">
        <p14:showMediaCtrls xmlns:p14="http://schemas.microsoft.com/office/powerpoint/2007/7/12/main" val="1"/>
      </p:ext>
    </p:extLst>
  </p:showPr>
  <p:clrMru>
    <a:srgbClr xmlns:mc="http://schemas.openxmlformats.org/markup-compatibility/2006" xmlns:a14="http://schemas.microsoft.com/office/drawing/2007/7/7/main" val="000066" mc:Ignorable=""/>
    <a:srgbClr xmlns:mc="http://schemas.openxmlformats.org/markup-compatibility/2006" xmlns:a14="http://schemas.microsoft.com/office/drawing/2007/7/7/main" val="C0C0C0" mc:Ignorable=""/>
    <a:srgbClr xmlns:mc="http://schemas.openxmlformats.org/markup-compatibility/2006" xmlns:a14="http://schemas.microsoft.com/office/drawing/2007/7/7/main" val="000000" mc:Ignorable=""/>
    <a:srgbClr xmlns:mc="http://schemas.openxmlformats.org/markup-compatibility/2006" xmlns:a14="http://schemas.microsoft.com/office/drawing/2007/7/7/main" val="960032" mc:Ignorable=""/>
    <a:srgbClr xmlns:mc="http://schemas.openxmlformats.org/markup-compatibility/2006" xmlns:a14="http://schemas.microsoft.com/office/drawing/2007/7/7/main" val="A50064" mc:Ignorable=""/>
    <a:srgbClr xmlns:mc="http://schemas.openxmlformats.org/markup-compatibility/2006" xmlns:a14="http://schemas.microsoft.com/office/drawing/2007/7/7/main" val="DDDDDD" mc:Ignorable=""/>
    <a:srgbClr xmlns:mc="http://schemas.openxmlformats.org/markup-compatibility/2006" xmlns:a14="http://schemas.microsoft.com/office/drawing/2007/7/7/main" val="336699" mc:Ignorable=""/>
    <a:srgbClr xmlns:mc="http://schemas.openxmlformats.org/markup-compatibility/2006" xmlns:a14="http://schemas.microsoft.com/office/drawing/2007/7/7/main" val="3396CB" mc:Ignorable=""/>
    <a:srgbClr xmlns:mc="http://schemas.openxmlformats.org/markup-compatibility/2006" xmlns:a14="http://schemas.microsoft.com/office/drawing/2007/7/7/main" val="FF0000" mc:Ignorable=""/>
  </p:clrMru>
  <p:extLst>
    <p:ext uri="{E76CE94A-603C-4142-B9EB-6D1370010A27}">
      <p14:discardImageEditData xmlns:p14="http://schemas.microsoft.com/office/powerpoint/2007/7/12/main" val="0"/>
    </p:ext>
    <p:ext uri="{D31A062A-798A-4329-ABDD-BBA856620510}">
      <p14:defaultImageDpi xmlns:p14="http://schemas.microsoft.com/office/powerpoint/2007/7/12/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p:cViewPr varScale="1">
        <p:scale>
          <a:sx n="114" d="100"/>
          <a:sy n="114" d="100"/>
        </p:scale>
        <p:origin x="-210" y="-96"/>
      </p:cViewPr>
      <p:guideLst>
        <p:guide orient="horz"/>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8" d="100"/>
          <a:sy n="78" d="100"/>
        </p:scale>
        <p:origin x="-3136"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215835-735D-4EC8-A602-6018F927BD1C}" type="doc">
      <dgm:prSet loTypeId="urn:microsoft.com/office/officeart/2005/8/layout/chevron1" loCatId="process" qsTypeId="urn:microsoft.com/office/officeart/2005/8/quickstyle/simple3" qsCatId="simple" csTypeId="urn:microsoft.com/office/officeart/2005/8/colors/accent1_2" csCatId="accent1" phldr="1"/>
      <dgm:spPr/>
    </dgm:pt>
    <dgm:pt modelId="{0EEDC2D8-DAD9-4193-8847-F1A7622BBBF6}">
      <dgm:prSet phldrT="[Text]"/>
      <dgm:spPr>
        <a:scene3d>
          <a:camera prst="orthographicFront"/>
          <a:lightRig rig="flat" dir="t"/>
        </a:scene3d>
        <a:sp3d prstMaterial="dkEdge">
          <a:bevelT w="8200" h="38100"/>
        </a:sp3d>
      </dgm:spPr>
      <dgm:t>
        <a:bodyPr>
          <a:flatTx/>
        </a:bodyPr>
        <a:lstStyle/>
        <a:p>
          <a:r>
            <a:rPr lang="en-US" dirty="0" smtClean="0"/>
            <a:t>Thorough Transition Due Diligence</a:t>
          </a:r>
          <a:endParaRPr lang="en-US" dirty="0"/>
        </a:p>
      </dgm:t>
    </dgm:pt>
    <dgm:pt modelId="{2C27F5AE-3BEC-418C-AEBC-A775EFD8BDE9}" type="parTrans" cxnId="{CF22719C-5D72-49FA-B63F-66BB64050D1F}">
      <dgm:prSet/>
      <dgm:spPr/>
      <dgm:t>
        <a:bodyPr/>
        <a:lstStyle/>
        <a:p>
          <a:endParaRPr lang="en-US"/>
        </a:p>
      </dgm:t>
    </dgm:pt>
    <dgm:pt modelId="{549F659D-5BC2-4A37-989B-DFB01BA7EDA3}" type="sibTrans" cxnId="{CF22719C-5D72-49FA-B63F-66BB64050D1F}">
      <dgm:prSet/>
      <dgm:spPr/>
      <dgm:t>
        <a:bodyPr/>
        <a:lstStyle/>
        <a:p>
          <a:endParaRPr lang="en-US"/>
        </a:p>
      </dgm:t>
    </dgm:pt>
    <dgm:pt modelId="{F13479B9-3424-4CFA-B870-E61BB88F16B9}">
      <dgm:prSet phldrT="[Text]"/>
      <dgm:spPr>
        <a:scene3d>
          <a:camera prst="orthographicFront"/>
          <a:lightRig rig="flat" dir="t"/>
        </a:scene3d>
        <a:sp3d prstMaterial="dkEdge">
          <a:bevelT w="8200" h="38100"/>
        </a:sp3d>
      </dgm:spPr>
      <dgm:t>
        <a:bodyPr>
          <a:flatTx/>
        </a:bodyPr>
        <a:lstStyle/>
        <a:p>
          <a:r>
            <a:rPr lang="en-US" dirty="0" smtClean="0"/>
            <a:t>Professional Oversight and Strategic Planning</a:t>
          </a:r>
          <a:endParaRPr lang="en-US" dirty="0"/>
        </a:p>
      </dgm:t>
    </dgm:pt>
    <dgm:pt modelId="{C9386A1C-2385-4FEA-8A38-C57F28AD15DC}" type="parTrans" cxnId="{8BC905B7-D491-4994-A1CE-DB643AA283F2}">
      <dgm:prSet/>
      <dgm:spPr/>
      <dgm:t>
        <a:bodyPr/>
        <a:lstStyle/>
        <a:p>
          <a:endParaRPr lang="en-US"/>
        </a:p>
      </dgm:t>
    </dgm:pt>
    <dgm:pt modelId="{5EECED02-C163-4C0F-8C3A-BAB60E210E6D}" type="sibTrans" cxnId="{8BC905B7-D491-4994-A1CE-DB643AA283F2}">
      <dgm:prSet/>
      <dgm:spPr/>
      <dgm:t>
        <a:bodyPr/>
        <a:lstStyle/>
        <a:p>
          <a:endParaRPr lang="en-US"/>
        </a:p>
      </dgm:t>
    </dgm:pt>
    <dgm:pt modelId="{AABE45E3-373D-4775-B4C5-16440E568DF4}">
      <dgm:prSet phldrT="[Text]"/>
      <dgm:spPr>
        <a:scene3d>
          <a:camera prst="orthographicFront"/>
          <a:lightRig rig="flat" dir="t"/>
        </a:scene3d>
        <a:sp3d prstMaterial="dkEdge">
          <a:bevelT w="8200" h="38100"/>
        </a:sp3d>
      </dgm:spPr>
      <dgm:t>
        <a:bodyPr>
          <a:flatTx/>
        </a:bodyPr>
        <a:lstStyle/>
        <a:p>
          <a:r>
            <a:rPr lang="en-US" dirty="0" smtClean="0"/>
            <a:t>Creative Solutions to Enhance Value</a:t>
          </a:r>
          <a:endParaRPr lang="en-US" dirty="0"/>
        </a:p>
      </dgm:t>
    </dgm:pt>
    <dgm:pt modelId="{01DD8F4D-C0DB-4A4D-AFBB-7395D2C30B11}" type="parTrans" cxnId="{07B49B99-2EA0-4370-AB52-035EAE8EE0B9}">
      <dgm:prSet/>
      <dgm:spPr/>
      <dgm:t>
        <a:bodyPr/>
        <a:lstStyle/>
        <a:p>
          <a:endParaRPr lang="en-US"/>
        </a:p>
      </dgm:t>
    </dgm:pt>
    <dgm:pt modelId="{E304483F-AAC2-49D2-B601-4673BD9F6424}" type="sibTrans" cxnId="{07B49B99-2EA0-4370-AB52-035EAE8EE0B9}">
      <dgm:prSet/>
      <dgm:spPr/>
      <dgm:t>
        <a:bodyPr/>
        <a:lstStyle/>
        <a:p>
          <a:endParaRPr lang="en-US"/>
        </a:p>
      </dgm:t>
    </dgm:pt>
    <dgm:pt modelId="{0DDF7373-7B4B-4567-A3E6-58CB62C28C35}">
      <dgm:prSet phldrT="[Text]"/>
      <dgm:spPr>
        <a:scene3d>
          <a:camera prst="orthographicFront"/>
          <a:lightRig rig="flat" dir="t"/>
        </a:scene3d>
        <a:sp3d prstMaterial="dkEdge">
          <a:bevelT w="8200" h="38100"/>
        </a:sp3d>
      </dgm:spPr>
      <dgm:t>
        <a:bodyPr>
          <a:flatTx/>
        </a:bodyPr>
        <a:lstStyle/>
        <a:p>
          <a:r>
            <a:rPr lang="en-US" dirty="0" smtClean="0"/>
            <a:t>Persistent Evaluation of Exit Alternatives</a:t>
          </a:r>
          <a:endParaRPr lang="en-US" dirty="0"/>
        </a:p>
      </dgm:t>
    </dgm:pt>
    <dgm:pt modelId="{81C067CF-4ABB-481E-902F-7E87CBF5EA9C}" type="parTrans" cxnId="{B89FDE7F-D9F5-41C6-875F-CD829638146C}">
      <dgm:prSet/>
      <dgm:spPr/>
      <dgm:t>
        <a:bodyPr/>
        <a:lstStyle/>
        <a:p>
          <a:endParaRPr lang="en-US"/>
        </a:p>
      </dgm:t>
    </dgm:pt>
    <dgm:pt modelId="{DB2BA3E7-2826-484F-BB1E-20EA3EF9D533}" type="sibTrans" cxnId="{B89FDE7F-D9F5-41C6-875F-CD829638146C}">
      <dgm:prSet/>
      <dgm:spPr/>
      <dgm:t>
        <a:bodyPr/>
        <a:lstStyle/>
        <a:p>
          <a:endParaRPr lang="en-US"/>
        </a:p>
      </dgm:t>
    </dgm:pt>
    <dgm:pt modelId="{B6EDBEF7-19A5-4124-B805-4CB167655D5D}" type="pres">
      <dgm:prSet presAssocID="{58215835-735D-4EC8-A602-6018F927BD1C}" presName="Name0" presStyleCnt="0">
        <dgm:presLayoutVars>
          <dgm:dir/>
          <dgm:animLvl val="lvl"/>
          <dgm:resizeHandles val="exact"/>
        </dgm:presLayoutVars>
      </dgm:prSet>
      <dgm:spPr/>
    </dgm:pt>
    <dgm:pt modelId="{F215E2E6-85A6-4046-8C18-987654583DDD}" type="pres">
      <dgm:prSet presAssocID="{0EEDC2D8-DAD9-4193-8847-F1A7622BBBF6}" presName="parTxOnly" presStyleLbl="node1" presStyleIdx="0" presStyleCnt="4">
        <dgm:presLayoutVars>
          <dgm:chMax val="0"/>
          <dgm:chPref val="0"/>
          <dgm:bulletEnabled val="1"/>
        </dgm:presLayoutVars>
      </dgm:prSet>
      <dgm:spPr/>
      <dgm:t>
        <a:bodyPr/>
        <a:lstStyle/>
        <a:p>
          <a:endParaRPr lang="en-US"/>
        </a:p>
      </dgm:t>
    </dgm:pt>
    <dgm:pt modelId="{BFEA18CA-19AC-4589-A685-1664B848A7CD}" type="pres">
      <dgm:prSet presAssocID="{549F659D-5BC2-4A37-989B-DFB01BA7EDA3}" presName="parTxOnlySpace" presStyleCnt="0"/>
      <dgm:spPr/>
    </dgm:pt>
    <dgm:pt modelId="{E6148F59-4220-4191-BA17-2B7C155C23BC}" type="pres">
      <dgm:prSet presAssocID="{F13479B9-3424-4CFA-B870-E61BB88F16B9}" presName="parTxOnly" presStyleLbl="node1" presStyleIdx="1" presStyleCnt="4">
        <dgm:presLayoutVars>
          <dgm:chMax val="0"/>
          <dgm:chPref val="0"/>
          <dgm:bulletEnabled val="1"/>
        </dgm:presLayoutVars>
      </dgm:prSet>
      <dgm:spPr/>
      <dgm:t>
        <a:bodyPr/>
        <a:lstStyle/>
        <a:p>
          <a:endParaRPr lang="en-US"/>
        </a:p>
      </dgm:t>
    </dgm:pt>
    <dgm:pt modelId="{DB979586-E8F5-46D7-94E9-11BDDEF8EE78}" type="pres">
      <dgm:prSet presAssocID="{5EECED02-C163-4C0F-8C3A-BAB60E210E6D}" presName="parTxOnlySpace" presStyleCnt="0"/>
      <dgm:spPr/>
    </dgm:pt>
    <dgm:pt modelId="{7FA1EF8B-2A16-46AF-ADDC-BF349B3CBD8E}" type="pres">
      <dgm:prSet presAssocID="{AABE45E3-373D-4775-B4C5-16440E568DF4}" presName="parTxOnly" presStyleLbl="node1" presStyleIdx="2" presStyleCnt="4">
        <dgm:presLayoutVars>
          <dgm:chMax val="0"/>
          <dgm:chPref val="0"/>
          <dgm:bulletEnabled val="1"/>
        </dgm:presLayoutVars>
      </dgm:prSet>
      <dgm:spPr/>
      <dgm:t>
        <a:bodyPr/>
        <a:lstStyle/>
        <a:p>
          <a:endParaRPr lang="en-US"/>
        </a:p>
      </dgm:t>
    </dgm:pt>
    <dgm:pt modelId="{14DF6C99-D9EA-481F-A0C3-9DB171CCD16D}" type="pres">
      <dgm:prSet presAssocID="{E304483F-AAC2-49D2-B601-4673BD9F6424}" presName="parTxOnlySpace" presStyleCnt="0"/>
      <dgm:spPr/>
    </dgm:pt>
    <dgm:pt modelId="{2CA51048-8DB2-4313-80B4-4E3888DA96AD}" type="pres">
      <dgm:prSet presAssocID="{0DDF7373-7B4B-4567-A3E6-58CB62C28C35}" presName="parTxOnly" presStyleLbl="node1" presStyleIdx="3" presStyleCnt="4">
        <dgm:presLayoutVars>
          <dgm:chMax val="0"/>
          <dgm:chPref val="0"/>
          <dgm:bulletEnabled val="1"/>
        </dgm:presLayoutVars>
      </dgm:prSet>
      <dgm:spPr/>
      <dgm:t>
        <a:bodyPr/>
        <a:lstStyle/>
        <a:p>
          <a:endParaRPr lang="en-US"/>
        </a:p>
      </dgm:t>
    </dgm:pt>
  </dgm:ptLst>
  <dgm:cxnLst>
    <dgm:cxn modelId="{CF22719C-5D72-49FA-B63F-66BB64050D1F}" srcId="{58215835-735D-4EC8-A602-6018F927BD1C}" destId="{0EEDC2D8-DAD9-4193-8847-F1A7622BBBF6}" srcOrd="0" destOrd="0" parTransId="{2C27F5AE-3BEC-418C-AEBC-A775EFD8BDE9}" sibTransId="{549F659D-5BC2-4A37-989B-DFB01BA7EDA3}"/>
    <dgm:cxn modelId="{8BC905B7-D491-4994-A1CE-DB643AA283F2}" srcId="{58215835-735D-4EC8-A602-6018F927BD1C}" destId="{F13479B9-3424-4CFA-B870-E61BB88F16B9}" srcOrd="1" destOrd="0" parTransId="{C9386A1C-2385-4FEA-8A38-C57F28AD15DC}" sibTransId="{5EECED02-C163-4C0F-8C3A-BAB60E210E6D}"/>
    <dgm:cxn modelId="{07B49B99-2EA0-4370-AB52-035EAE8EE0B9}" srcId="{58215835-735D-4EC8-A602-6018F927BD1C}" destId="{AABE45E3-373D-4775-B4C5-16440E568DF4}" srcOrd="2" destOrd="0" parTransId="{01DD8F4D-C0DB-4A4D-AFBB-7395D2C30B11}" sibTransId="{E304483F-AAC2-49D2-B601-4673BD9F6424}"/>
    <dgm:cxn modelId="{08CBD5E2-7AA4-415C-B2FC-9A229EBFB134}" type="presOf" srcId="{58215835-735D-4EC8-A602-6018F927BD1C}" destId="{B6EDBEF7-19A5-4124-B805-4CB167655D5D}" srcOrd="0" destOrd="0" presId="urn:microsoft.com/office/officeart/2005/8/layout/chevron1"/>
    <dgm:cxn modelId="{962D95EF-0FAD-4A7E-A530-DD50D9D5424D}" type="presOf" srcId="{0EEDC2D8-DAD9-4193-8847-F1A7622BBBF6}" destId="{F215E2E6-85A6-4046-8C18-987654583DDD}" srcOrd="0" destOrd="0" presId="urn:microsoft.com/office/officeart/2005/8/layout/chevron1"/>
    <dgm:cxn modelId="{4979CA8A-FD84-45C9-9A2B-72191842D8C3}" type="presOf" srcId="{0DDF7373-7B4B-4567-A3E6-58CB62C28C35}" destId="{2CA51048-8DB2-4313-80B4-4E3888DA96AD}" srcOrd="0" destOrd="0" presId="urn:microsoft.com/office/officeart/2005/8/layout/chevron1"/>
    <dgm:cxn modelId="{B89FDE7F-D9F5-41C6-875F-CD829638146C}" srcId="{58215835-735D-4EC8-A602-6018F927BD1C}" destId="{0DDF7373-7B4B-4567-A3E6-58CB62C28C35}" srcOrd="3" destOrd="0" parTransId="{81C067CF-4ABB-481E-902F-7E87CBF5EA9C}" sibTransId="{DB2BA3E7-2826-484F-BB1E-20EA3EF9D533}"/>
    <dgm:cxn modelId="{16D08805-06CC-4158-8514-FB9E06B9ABF4}" type="presOf" srcId="{F13479B9-3424-4CFA-B870-E61BB88F16B9}" destId="{E6148F59-4220-4191-BA17-2B7C155C23BC}" srcOrd="0" destOrd="0" presId="urn:microsoft.com/office/officeart/2005/8/layout/chevron1"/>
    <dgm:cxn modelId="{4536D8BA-EF91-4AC0-B1C8-3267D20DFAF5}" type="presOf" srcId="{AABE45E3-373D-4775-B4C5-16440E568DF4}" destId="{7FA1EF8B-2A16-46AF-ADDC-BF349B3CBD8E}" srcOrd="0" destOrd="0" presId="urn:microsoft.com/office/officeart/2005/8/layout/chevron1"/>
    <dgm:cxn modelId="{FC79BECC-65C4-4851-A826-6423B98C2F21}" type="presParOf" srcId="{B6EDBEF7-19A5-4124-B805-4CB167655D5D}" destId="{F215E2E6-85A6-4046-8C18-987654583DDD}" srcOrd="0" destOrd="0" presId="urn:microsoft.com/office/officeart/2005/8/layout/chevron1"/>
    <dgm:cxn modelId="{1A11F41B-EEAF-4760-BFDF-7B4CC5EFFD27}" type="presParOf" srcId="{B6EDBEF7-19A5-4124-B805-4CB167655D5D}" destId="{BFEA18CA-19AC-4589-A685-1664B848A7CD}" srcOrd="1" destOrd="0" presId="urn:microsoft.com/office/officeart/2005/8/layout/chevron1"/>
    <dgm:cxn modelId="{E659D3D3-07AD-4921-82B2-4CC325B5A8DF}" type="presParOf" srcId="{B6EDBEF7-19A5-4124-B805-4CB167655D5D}" destId="{E6148F59-4220-4191-BA17-2B7C155C23BC}" srcOrd="2" destOrd="0" presId="urn:microsoft.com/office/officeart/2005/8/layout/chevron1"/>
    <dgm:cxn modelId="{25A4D854-4885-4C0A-AFE1-A3C7A044792D}" type="presParOf" srcId="{B6EDBEF7-19A5-4124-B805-4CB167655D5D}" destId="{DB979586-E8F5-46D7-94E9-11BDDEF8EE78}" srcOrd="3" destOrd="0" presId="urn:microsoft.com/office/officeart/2005/8/layout/chevron1"/>
    <dgm:cxn modelId="{677F3628-AD04-4189-BDE1-657393FB965D}" type="presParOf" srcId="{B6EDBEF7-19A5-4124-B805-4CB167655D5D}" destId="{7FA1EF8B-2A16-46AF-ADDC-BF349B3CBD8E}" srcOrd="4" destOrd="0" presId="urn:microsoft.com/office/officeart/2005/8/layout/chevron1"/>
    <dgm:cxn modelId="{5E225EA7-355F-4E1F-8F3F-31B195FE87F0}" type="presParOf" srcId="{B6EDBEF7-19A5-4124-B805-4CB167655D5D}" destId="{14DF6C99-D9EA-481F-A0C3-9DB171CCD16D}" srcOrd="5" destOrd="0" presId="urn:microsoft.com/office/officeart/2005/8/layout/chevron1"/>
    <dgm:cxn modelId="{D0AFCE83-1E09-4822-9E5E-FE4B29B8F079}" type="presParOf" srcId="{B6EDBEF7-19A5-4124-B805-4CB167655D5D}" destId="{2CA51048-8DB2-4313-80B4-4E3888DA96AD}"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215835-735D-4EC8-A602-6018F927BD1C}" type="doc">
      <dgm:prSet loTypeId="urn:microsoft.com/office/officeart/2005/8/layout/chevron1" loCatId="process" qsTypeId="urn:microsoft.com/office/officeart/2005/8/quickstyle/simple3" qsCatId="simple" csTypeId="urn:microsoft.com/office/officeart/2005/8/colors/accent1_2" csCatId="accent1" phldr="1"/>
      <dgm:spPr/>
    </dgm:pt>
    <dgm:pt modelId="{0EEDC2D8-DAD9-4193-8847-F1A7622BBBF6}">
      <dgm:prSet phldrT="[Text]"/>
      <dgm:spPr>
        <a:scene3d>
          <a:camera prst="orthographicFront"/>
          <a:lightRig rig="flat" dir="t"/>
        </a:scene3d>
        <a:sp3d prstMaterial="dkEdge">
          <a:bevelT w="8200" h="38100"/>
        </a:sp3d>
      </dgm:spPr>
      <dgm:t>
        <a:bodyPr>
          <a:flatTx/>
        </a:bodyPr>
        <a:lstStyle/>
        <a:p>
          <a:r>
            <a:rPr lang="en-US" dirty="0" smtClean="0"/>
            <a:t>Comprehensive Staff Training Procedures</a:t>
          </a:r>
          <a:endParaRPr lang="en-US" dirty="0"/>
        </a:p>
      </dgm:t>
    </dgm:pt>
    <dgm:pt modelId="{2C27F5AE-3BEC-418C-AEBC-A775EFD8BDE9}" type="parTrans" cxnId="{CF22719C-5D72-49FA-B63F-66BB64050D1F}">
      <dgm:prSet/>
      <dgm:spPr/>
      <dgm:t>
        <a:bodyPr/>
        <a:lstStyle/>
        <a:p>
          <a:endParaRPr lang="en-US"/>
        </a:p>
      </dgm:t>
    </dgm:pt>
    <dgm:pt modelId="{549F659D-5BC2-4A37-989B-DFB01BA7EDA3}" type="sibTrans" cxnId="{CF22719C-5D72-49FA-B63F-66BB64050D1F}">
      <dgm:prSet/>
      <dgm:spPr/>
      <dgm:t>
        <a:bodyPr/>
        <a:lstStyle/>
        <a:p>
          <a:endParaRPr lang="en-US"/>
        </a:p>
      </dgm:t>
    </dgm:pt>
    <dgm:pt modelId="{17FACF3C-A210-4B5A-B474-9FE68234B695}">
      <dgm:prSet phldrT="[Text]"/>
      <dgm:spPr>
        <a:scene3d>
          <a:camera prst="orthographicFront"/>
          <a:lightRig rig="flat" dir="t"/>
        </a:scene3d>
        <a:sp3d prstMaterial="dkEdge">
          <a:bevelT w="8200" h="38100"/>
        </a:sp3d>
      </dgm:spPr>
      <dgm:t>
        <a:bodyPr>
          <a:flatTx/>
        </a:bodyPr>
        <a:lstStyle/>
        <a:p>
          <a:r>
            <a:rPr lang="en-US" dirty="0" smtClean="0"/>
            <a:t>Diligent Marketing and Sales Initiatives</a:t>
          </a:r>
          <a:endParaRPr lang="en-US" dirty="0"/>
        </a:p>
      </dgm:t>
    </dgm:pt>
    <dgm:pt modelId="{CCEDFD80-2EC8-4BAA-B463-32D63D1F25AF}" type="parTrans" cxnId="{12D39375-425B-47ED-B6C4-88FB4344003D}">
      <dgm:prSet/>
      <dgm:spPr/>
      <dgm:t>
        <a:bodyPr/>
        <a:lstStyle/>
        <a:p>
          <a:endParaRPr lang="en-US"/>
        </a:p>
      </dgm:t>
    </dgm:pt>
    <dgm:pt modelId="{0650DE4B-AF17-4EAB-B52D-B6571BF02E3C}" type="sibTrans" cxnId="{12D39375-425B-47ED-B6C4-88FB4344003D}">
      <dgm:prSet/>
      <dgm:spPr/>
      <dgm:t>
        <a:bodyPr/>
        <a:lstStyle/>
        <a:p>
          <a:endParaRPr lang="en-US"/>
        </a:p>
      </dgm:t>
    </dgm:pt>
    <dgm:pt modelId="{918F4B54-8B1A-4687-98C3-670C1D5423EB}">
      <dgm:prSet phldrT="[Text]"/>
      <dgm:spPr>
        <a:scene3d>
          <a:camera prst="orthographicFront"/>
          <a:lightRig rig="flat" dir="t"/>
        </a:scene3d>
        <a:sp3d prstMaterial="dkEdge">
          <a:bevelT w="8200" h="38100"/>
        </a:sp3d>
      </dgm:spPr>
      <dgm:t>
        <a:bodyPr>
          <a:flatTx/>
        </a:bodyPr>
        <a:lstStyle/>
        <a:p>
          <a:r>
            <a:rPr lang="en-US" dirty="0" smtClean="0"/>
            <a:t>Driving Guest Satisfaction</a:t>
          </a:r>
          <a:endParaRPr lang="en-US" dirty="0"/>
        </a:p>
      </dgm:t>
    </dgm:pt>
    <dgm:pt modelId="{5144166E-5FEF-4D09-8A1A-E67C36F10681}" type="parTrans" cxnId="{6ECE6186-7256-41FA-ABFF-C302EBA00AF1}">
      <dgm:prSet/>
      <dgm:spPr/>
      <dgm:t>
        <a:bodyPr/>
        <a:lstStyle/>
        <a:p>
          <a:endParaRPr lang="en-US"/>
        </a:p>
      </dgm:t>
    </dgm:pt>
    <dgm:pt modelId="{8FF27D3B-763A-44F3-B4CB-44374AED6655}" type="sibTrans" cxnId="{6ECE6186-7256-41FA-ABFF-C302EBA00AF1}">
      <dgm:prSet/>
      <dgm:spPr/>
      <dgm:t>
        <a:bodyPr/>
        <a:lstStyle/>
        <a:p>
          <a:endParaRPr lang="en-US"/>
        </a:p>
      </dgm:t>
    </dgm:pt>
    <dgm:pt modelId="{5DA8C9C2-DADD-40F8-8F15-1BD31E11E2DA}">
      <dgm:prSet phldrT="[Text]"/>
      <dgm:spPr>
        <a:scene3d>
          <a:camera prst="orthographicFront"/>
          <a:lightRig rig="flat" dir="t"/>
        </a:scene3d>
        <a:sp3d prstMaterial="dkEdge">
          <a:bevelT w="8200" h="38100"/>
        </a:sp3d>
      </dgm:spPr>
      <dgm:t>
        <a:bodyPr>
          <a:flatTx/>
        </a:bodyPr>
        <a:lstStyle/>
        <a:p>
          <a:r>
            <a:rPr lang="en-US" dirty="0" smtClean="0"/>
            <a:t>Superior </a:t>
          </a:r>
          <a:r>
            <a:rPr lang="en-US" dirty="0" err="1" smtClean="0"/>
            <a:t>RevPar</a:t>
          </a:r>
          <a:r>
            <a:rPr lang="en-US" dirty="0" smtClean="0"/>
            <a:t> Market Penetration</a:t>
          </a:r>
          <a:endParaRPr lang="en-US" dirty="0"/>
        </a:p>
      </dgm:t>
    </dgm:pt>
    <dgm:pt modelId="{B893681D-2B0B-4BF6-A2D8-4E8AD4B8DE70}" type="parTrans" cxnId="{1439487B-745A-451F-B624-A96760032DCF}">
      <dgm:prSet/>
      <dgm:spPr/>
      <dgm:t>
        <a:bodyPr/>
        <a:lstStyle/>
        <a:p>
          <a:endParaRPr lang="en-US"/>
        </a:p>
      </dgm:t>
    </dgm:pt>
    <dgm:pt modelId="{2571CA67-5277-4224-95CF-7F0C38DDF3E7}" type="sibTrans" cxnId="{1439487B-745A-451F-B624-A96760032DCF}">
      <dgm:prSet/>
      <dgm:spPr/>
      <dgm:t>
        <a:bodyPr/>
        <a:lstStyle/>
        <a:p>
          <a:endParaRPr lang="en-US"/>
        </a:p>
      </dgm:t>
    </dgm:pt>
    <dgm:pt modelId="{B6EDBEF7-19A5-4124-B805-4CB167655D5D}" type="pres">
      <dgm:prSet presAssocID="{58215835-735D-4EC8-A602-6018F927BD1C}" presName="Name0" presStyleCnt="0">
        <dgm:presLayoutVars>
          <dgm:dir/>
          <dgm:animLvl val="lvl"/>
          <dgm:resizeHandles val="exact"/>
        </dgm:presLayoutVars>
      </dgm:prSet>
      <dgm:spPr/>
    </dgm:pt>
    <dgm:pt modelId="{F215E2E6-85A6-4046-8C18-987654583DDD}" type="pres">
      <dgm:prSet presAssocID="{0EEDC2D8-DAD9-4193-8847-F1A7622BBBF6}" presName="parTxOnly" presStyleLbl="node1" presStyleIdx="0" presStyleCnt="4">
        <dgm:presLayoutVars>
          <dgm:chMax val="0"/>
          <dgm:chPref val="0"/>
          <dgm:bulletEnabled val="1"/>
        </dgm:presLayoutVars>
      </dgm:prSet>
      <dgm:spPr/>
      <dgm:t>
        <a:bodyPr/>
        <a:lstStyle/>
        <a:p>
          <a:endParaRPr lang="en-US"/>
        </a:p>
      </dgm:t>
    </dgm:pt>
    <dgm:pt modelId="{BFEA18CA-19AC-4589-A685-1664B848A7CD}" type="pres">
      <dgm:prSet presAssocID="{549F659D-5BC2-4A37-989B-DFB01BA7EDA3}" presName="parTxOnlySpace" presStyleCnt="0"/>
      <dgm:spPr>
        <a:scene3d>
          <a:camera prst="orthographicFront"/>
          <a:lightRig rig="threePt" dir="t"/>
        </a:scene3d>
        <a:sp3d/>
      </dgm:spPr>
    </dgm:pt>
    <dgm:pt modelId="{8232BA6F-6718-4640-9892-011DCEC7C3AB}" type="pres">
      <dgm:prSet presAssocID="{17FACF3C-A210-4B5A-B474-9FE68234B695}" presName="parTxOnly" presStyleLbl="node1" presStyleIdx="1" presStyleCnt="4">
        <dgm:presLayoutVars>
          <dgm:chMax val="0"/>
          <dgm:chPref val="0"/>
          <dgm:bulletEnabled val="1"/>
        </dgm:presLayoutVars>
      </dgm:prSet>
      <dgm:spPr/>
      <dgm:t>
        <a:bodyPr/>
        <a:lstStyle/>
        <a:p>
          <a:endParaRPr lang="en-US"/>
        </a:p>
      </dgm:t>
    </dgm:pt>
    <dgm:pt modelId="{96CDEC56-B000-4836-A5D4-AFAC7EEB2529}" type="pres">
      <dgm:prSet presAssocID="{0650DE4B-AF17-4EAB-B52D-B6571BF02E3C}" presName="parTxOnlySpace" presStyleCnt="0"/>
      <dgm:spPr>
        <a:scene3d>
          <a:camera prst="orthographicFront"/>
          <a:lightRig rig="threePt" dir="t"/>
        </a:scene3d>
        <a:sp3d/>
      </dgm:spPr>
    </dgm:pt>
    <dgm:pt modelId="{F2A544E4-61FC-4B1A-B27D-2920C151D634}" type="pres">
      <dgm:prSet presAssocID="{918F4B54-8B1A-4687-98C3-670C1D5423EB}" presName="parTxOnly" presStyleLbl="node1" presStyleIdx="2" presStyleCnt="4">
        <dgm:presLayoutVars>
          <dgm:chMax val="0"/>
          <dgm:chPref val="0"/>
          <dgm:bulletEnabled val="1"/>
        </dgm:presLayoutVars>
      </dgm:prSet>
      <dgm:spPr/>
      <dgm:t>
        <a:bodyPr/>
        <a:lstStyle/>
        <a:p>
          <a:endParaRPr lang="en-US"/>
        </a:p>
      </dgm:t>
    </dgm:pt>
    <dgm:pt modelId="{11988D5D-BDFB-46C3-A855-BB512B188996}" type="pres">
      <dgm:prSet presAssocID="{8FF27D3B-763A-44F3-B4CB-44374AED6655}" presName="parTxOnlySpace" presStyleCnt="0"/>
      <dgm:spPr>
        <a:scene3d>
          <a:camera prst="orthographicFront"/>
          <a:lightRig rig="threePt" dir="t"/>
        </a:scene3d>
        <a:sp3d/>
      </dgm:spPr>
    </dgm:pt>
    <dgm:pt modelId="{2D0795E1-A922-4121-9A4E-D0A6541682F7}" type="pres">
      <dgm:prSet presAssocID="{5DA8C9C2-DADD-40F8-8F15-1BD31E11E2DA}" presName="parTxOnly" presStyleLbl="node1" presStyleIdx="3" presStyleCnt="4">
        <dgm:presLayoutVars>
          <dgm:chMax val="0"/>
          <dgm:chPref val="0"/>
          <dgm:bulletEnabled val="1"/>
        </dgm:presLayoutVars>
      </dgm:prSet>
      <dgm:spPr/>
      <dgm:t>
        <a:bodyPr/>
        <a:lstStyle/>
        <a:p>
          <a:endParaRPr lang="en-US"/>
        </a:p>
      </dgm:t>
    </dgm:pt>
  </dgm:ptLst>
  <dgm:cxnLst>
    <dgm:cxn modelId="{12D39375-425B-47ED-B6C4-88FB4344003D}" srcId="{58215835-735D-4EC8-A602-6018F927BD1C}" destId="{17FACF3C-A210-4B5A-B474-9FE68234B695}" srcOrd="1" destOrd="0" parTransId="{CCEDFD80-2EC8-4BAA-B463-32D63D1F25AF}" sibTransId="{0650DE4B-AF17-4EAB-B52D-B6571BF02E3C}"/>
    <dgm:cxn modelId="{BD69F28E-4266-4A49-85E1-D67288627CE1}" type="presOf" srcId="{0EEDC2D8-DAD9-4193-8847-F1A7622BBBF6}" destId="{F215E2E6-85A6-4046-8C18-987654583DDD}" srcOrd="0" destOrd="0" presId="urn:microsoft.com/office/officeart/2005/8/layout/chevron1"/>
    <dgm:cxn modelId="{6ECE6186-7256-41FA-ABFF-C302EBA00AF1}" srcId="{58215835-735D-4EC8-A602-6018F927BD1C}" destId="{918F4B54-8B1A-4687-98C3-670C1D5423EB}" srcOrd="2" destOrd="0" parTransId="{5144166E-5FEF-4D09-8A1A-E67C36F10681}" sibTransId="{8FF27D3B-763A-44F3-B4CB-44374AED6655}"/>
    <dgm:cxn modelId="{3082A20B-8F39-4C39-B45A-E4EA95839743}" type="presOf" srcId="{17FACF3C-A210-4B5A-B474-9FE68234B695}" destId="{8232BA6F-6718-4640-9892-011DCEC7C3AB}" srcOrd="0" destOrd="0" presId="urn:microsoft.com/office/officeart/2005/8/layout/chevron1"/>
    <dgm:cxn modelId="{1439487B-745A-451F-B624-A96760032DCF}" srcId="{58215835-735D-4EC8-A602-6018F927BD1C}" destId="{5DA8C9C2-DADD-40F8-8F15-1BD31E11E2DA}" srcOrd="3" destOrd="0" parTransId="{B893681D-2B0B-4BF6-A2D8-4E8AD4B8DE70}" sibTransId="{2571CA67-5277-4224-95CF-7F0C38DDF3E7}"/>
    <dgm:cxn modelId="{12FD4099-4198-4F74-A34D-968DB2109C6E}" type="presOf" srcId="{5DA8C9C2-DADD-40F8-8F15-1BD31E11E2DA}" destId="{2D0795E1-A922-4121-9A4E-D0A6541682F7}" srcOrd="0" destOrd="0" presId="urn:microsoft.com/office/officeart/2005/8/layout/chevron1"/>
    <dgm:cxn modelId="{C76E4757-EBFA-4676-A340-E5D60C9DF10C}" type="presOf" srcId="{918F4B54-8B1A-4687-98C3-670C1D5423EB}" destId="{F2A544E4-61FC-4B1A-B27D-2920C151D634}" srcOrd="0" destOrd="0" presId="urn:microsoft.com/office/officeart/2005/8/layout/chevron1"/>
    <dgm:cxn modelId="{CEC466D8-1328-4415-B304-785AF9F1E79D}" type="presOf" srcId="{58215835-735D-4EC8-A602-6018F927BD1C}" destId="{B6EDBEF7-19A5-4124-B805-4CB167655D5D}" srcOrd="0" destOrd="0" presId="urn:microsoft.com/office/officeart/2005/8/layout/chevron1"/>
    <dgm:cxn modelId="{CF22719C-5D72-49FA-B63F-66BB64050D1F}" srcId="{58215835-735D-4EC8-A602-6018F927BD1C}" destId="{0EEDC2D8-DAD9-4193-8847-F1A7622BBBF6}" srcOrd="0" destOrd="0" parTransId="{2C27F5AE-3BEC-418C-AEBC-A775EFD8BDE9}" sibTransId="{549F659D-5BC2-4A37-989B-DFB01BA7EDA3}"/>
    <dgm:cxn modelId="{82ABA948-8A40-4D91-96D1-74A55BBD52B0}" type="presParOf" srcId="{B6EDBEF7-19A5-4124-B805-4CB167655D5D}" destId="{F215E2E6-85A6-4046-8C18-987654583DDD}" srcOrd="0" destOrd="0" presId="urn:microsoft.com/office/officeart/2005/8/layout/chevron1"/>
    <dgm:cxn modelId="{46494030-D8C4-4129-BE7E-C5FDB7DDD097}" type="presParOf" srcId="{B6EDBEF7-19A5-4124-B805-4CB167655D5D}" destId="{BFEA18CA-19AC-4589-A685-1664B848A7CD}" srcOrd="1" destOrd="0" presId="urn:microsoft.com/office/officeart/2005/8/layout/chevron1"/>
    <dgm:cxn modelId="{43C0CA12-1568-45C3-AEB6-73540491A1B7}" type="presParOf" srcId="{B6EDBEF7-19A5-4124-B805-4CB167655D5D}" destId="{8232BA6F-6718-4640-9892-011DCEC7C3AB}" srcOrd="2" destOrd="0" presId="urn:microsoft.com/office/officeart/2005/8/layout/chevron1"/>
    <dgm:cxn modelId="{41F674D0-4D9F-4052-A317-1893C5317080}" type="presParOf" srcId="{B6EDBEF7-19A5-4124-B805-4CB167655D5D}" destId="{96CDEC56-B000-4836-A5D4-AFAC7EEB2529}" srcOrd="3" destOrd="0" presId="urn:microsoft.com/office/officeart/2005/8/layout/chevron1"/>
    <dgm:cxn modelId="{30EDB967-49E3-4EEA-9AFD-6CE64C78165D}" type="presParOf" srcId="{B6EDBEF7-19A5-4124-B805-4CB167655D5D}" destId="{F2A544E4-61FC-4B1A-B27D-2920C151D634}" srcOrd="4" destOrd="0" presId="urn:microsoft.com/office/officeart/2005/8/layout/chevron1"/>
    <dgm:cxn modelId="{020A70E3-FF7D-4B4B-A674-AD79F707CCCE}" type="presParOf" srcId="{B6EDBEF7-19A5-4124-B805-4CB167655D5D}" destId="{11988D5D-BDFB-46C3-A855-BB512B188996}" srcOrd="5" destOrd="0" presId="urn:microsoft.com/office/officeart/2005/8/layout/chevron1"/>
    <dgm:cxn modelId="{755A0CCB-0514-4CB3-AD64-8A12715597FB}" type="presParOf" srcId="{B6EDBEF7-19A5-4124-B805-4CB167655D5D}" destId="{2D0795E1-A922-4121-9A4E-D0A6541682F7}"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8215835-735D-4EC8-A602-6018F927BD1C}" type="doc">
      <dgm:prSet loTypeId="urn:microsoft.com/office/officeart/2005/8/layout/chevron1" loCatId="process" qsTypeId="urn:microsoft.com/office/officeart/2005/8/quickstyle/simple3" qsCatId="simple" csTypeId="urn:microsoft.com/office/officeart/2005/8/colors/accent1_2" csCatId="accent1" phldr="1"/>
      <dgm:spPr/>
    </dgm:pt>
    <dgm:pt modelId="{0EEDC2D8-DAD9-4193-8847-F1A7622BBBF6}">
      <dgm:prSet phldrT="[Text]"/>
      <dgm:spPr>
        <a:scene3d>
          <a:camera prst="orthographicFront"/>
          <a:lightRig rig="flat" dir="t"/>
        </a:scene3d>
        <a:sp3d prstMaterial="dkEdge">
          <a:bevelT w="8200" h="38100"/>
        </a:sp3d>
      </dgm:spPr>
      <dgm:t>
        <a:bodyPr>
          <a:flatTx/>
        </a:bodyPr>
        <a:lstStyle/>
        <a:p>
          <a:r>
            <a:rPr lang="en-US" dirty="0" smtClean="0"/>
            <a:t>Detailed Analysis of Operations</a:t>
          </a:r>
          <a:endParaRPr lang="en-US" dirty="0"/>
        </a:p>
      </dgm:t>
    </dgm:pt>
    <dgm:pt modelId="{2C27F5AE-3BEC-418C-AEBC-A775EFD8BDE9}" type="parTrans" cxnId="{CF22719C-5D72-49FA-B63F-66BB64050D1F}">
      <dgm:prSet/>
      <dgm:spPr/>
      <dgm:t>
        <a:bodyPr/>
        <a:lstStyle/>
        <a:p>
          <a:endParaRPr lang="en-US"/>
        </a:p>
      </dgm:t>
    </dgm:pt>
    <dgm:pt modelId="{549F659D-5BC2-4A37-989B-DFB01BA7EDA3}" type="sibTrans" cxnId="{CF22719C-5D72-49FA-B63F-66BB64050D1F}">
      <dgm:prSet/>
      <dgm:spPr/>
      <dgm:t>
        <a:bodyPr/>
        <a:lstStyle/>
        <a:p>
          <a:endParaRPr lang="en-US"/>
        </a:p>
      </dgm:t>
    </dgm:pt>
    <dgm:pt modelId="{5E47ACAE-4767-41EC-BAD8-FDC222867222}">
      <dgm:prSet phldrT="[Text]"/>
      <dgm:spPr>
        <a:scene3d>
          <a:camera prst="orthographicFront"/>
          <a:lightRig rig="flat" dir="t"/>
        </a:scene3d>
        <a:sp3d prstMaterial="dkEdge">
          <a:bevelT w="8200" h="38100"/>
        </a:sp3d>
      </dgm:spPr>
      <dgm:t>
        <a:bodyPr>
          <a:flatTx/>
        </a:bodyPr>
        <a:lstStyle/>
        <a:p>
          <a:r>
            <a:rPr lang="en-US" dirty="0" smtClean="0"/>
            <a:t>Strategic Negotiations with Respective Parties</a:t>
          </a:r>
          <a:endParaRPr lang="en-US" dirty="0"/>
        </a:p>
      </dgm:t>
    </dgm:pt>
    <dgm:pt modelId="{BF0E552F-2ABB-45DB-95F2-4FF5A718B3A8}" type="parTrans" cxnId="{C3A284B4-F8F8-447E-8C89-1DCF0B90030C}">
      <dgm:prSet/>
      <dgm:spPr/>
      <dgm:t>
        <a:bodyPr/>
        <a:lstStyle/>
        <a:p>
          <a:endParaRPr lang="en-US"/>
        </a:p>
      </dgm:t>
    </dgm:pt>
    <dgm:pt modelId="{BB6E92C9-3715-4FCF-95FE-5FE0BD9B9201}" type="sibTrans" cxnId="{C3A284B4-F8F8-447E-8C89-1DCF0B90030C}">
      <dgm:prSet/>
      <dgm:spPr/>
      <dgm:t>
        <a:bodyPr/>
        <a:lstStyle/>
        <a:p>
          <a:endParaRPr lang="en-US"/>
        </a:p>
      </dgm:t>
    </dgm:pt>
    <dgm:pt modelId="{2DDEB55B-1A39-457F-90D5-F5752BF305BD}">
      <dgm:prSet phldrT="[Text]"/>
      <dgm:spPr>
        <a:scene3d>
          <a:camera prst="orthographicFront"/>
          <a:lightRig rig="flat" dir="t"/>
        </a:scene3d>
        <a:sp3d prstMaterial="dkEdge">
          <a:bevelT w="8200" h="38100"/>
        </a:sp3d>
      </dgm:spPr>
      <dgm:t>
        <a:bodyPr>
          <a:flatTx/>
        </a:bodyPr>
        <a:lstStyle/>
        <a:p>
          <a:r>
            <a:rPr lang="en-US" dirty="0" smtClean="0"/>
            <a:t>Creative Solutions to Enhance Value</a:t>
          </a:r>
          <a:endParaRPr lang="en-US" dirty="0"/>
        </a:p>
      </dgm:t>
    </dgm:pt>
    <dgm:pt modelId="{818EC426-40D2-464A-A4CB-F41E39B8355A}" type="parTrans" cxnId="{CE3DE070-6C22-453E-A2E5-E2B97431858F}">
      <dgm:prSet/>
      <dgm:spPr/>
      <dgm:t>
        <a:bodyPr/>
        <a:lstStyle/>
        <a:p>
          <a:endParaRPr lang="en-US"/>
        </a:p>
      </dgm:t>
    </dgm:pt>
    <dgm:pt modelId="{36254D97-DF4C-45F9-9D04-F0CAAEF86124}" type="sibTrans" cxnId="{CE3DE070-6C22-453E-A2E5-E2B97431858F}">
      <dgm:prSet/>
      <dgm:spPr/>
      <dgm:t>
        <a:bodyPr/>
        <a:lstStyle/>
        <a:p>
          <a:endParaRPr lang="en-US"/>
        </a:p>
      </dgm:t>
    </dgm:pt>
    <dgm:pt modelId="{66043523-E63B-4372-855A-67D8F6C338F0}">
      <dgm:prSet phldrT="[Text]"/>
      <dgm:spPr>
        <a:scene3d>
          <a:camera prst="orthographicFront"/>
          <a:lightRig rig="flat" dir="t"/>
        </a:scene3d>
        <a:sp3d prstMaterial="dkEdge">
          <a:bevelT w="8200" h="38100"/>
        </a:sp3d>
      </dgm:spPr>
      <dgm:t>
        <a:bodyPr>
          <a:flatTx/>
        </a:bodyPr>
        <a:lstStyle/>
        <a:p>
          <a:r>
            <a:rPr lang="en-US" dirty="0" smtClean="0"/>
            <a:t>Appropriate Repositioning or Close Out</a:t>
          </a:r>
          <a:endParaRPr lang="en-US" dirty="0"/>
        </a:p>
      </dgm:t>
    </dgm:pt>
    <dgm:pt modelId="{4F2E01F9-DB49-47DF-AB6E-60BAD50FF1F1}" type="parTrans" cxnId="{5A5E764A-727F-48AA-8D0C-1BD1700598F4}">
      <dgm:prSet/>
      <dgm:spPr/>
      <dgm:t>
        <a:bodyPr/>
        <a:lstStyle/>
        <a:p>
          <a:endParaRPr lang="en-US"/>
        </a:p>
      </dgm:t>
    </dgm:pt>
    <dgm:pt modelId="{C97D5D33-B767-4CF7-90E6-3418F2405F14}" type="sibTrans" cxnId="{5A5E764A-727F-48AA-8D0C-1BD1700598F4}">
      <dgm:prSet/>
      <dgm:spPr/>
      <dgm:t>
        <a:bodyPr/>
        <a:lstStyle/>
        <a:p>
          <a:endParaRPr lang="en-US"/>
        </a:p>
      </dgm:t>
    </dgm:pt>
    <dgm:pt modelId="{B6EDBEF7-19A5-4124-B805-4CB167655D5D}" type="pres">
      <dgm:prSet presAssocID="{58215835-735D-4EC8-A602-6018F927BD1C}" presName="Name0" presStyleCnt="0">
        <dgm:presLayoutVars>
          <dgm:dir/>
          <dgm:animLvl val="lvl"/>
          <dgm:resizeHandles val="exact"/>
        </dgm:presLayoutVars>
      </dgm:prSet>
      <dgm:spPr/>
    </dgm:pt>
    <dgm:pt modelId="{F215E2E6-85A6-4046-8C18-987654583DDD}" type="pres">
      <dgm:prSet presAssocID="{0EEDC2D8-DAD9-4193-8847-F1A7622BBBF6}" presName="parTxOnly" presStyleLbl="node1" presStyleIdx="0" presStyleCnt="4">
        <dgm:presLayoutVars>
          <dgm:chMax val="0"/>
          <dgm:chPref val="0"/>
          <dgm:bulletEnabled val="1"/>
        </dgm:presLayoutVars>
      </dgm:prSet>
      <dgm:spPr/>
      <dgm:t>
        <a:bodyPr/>
        <a:lstStyle/>
        <a:p>
          <a:endParaRPr lang="en-US"/>
        </a:p>
      </dgm:t>
    </dgm:pt>
    <dgm:pt modelId="{BFEA18CA-19AC-4589-A685-1664B848A7CD}" type="pres">
      <dgm:prSet presAssocID="{549F659D-5BC2-4A37-989B-DFB01BA7EDA3}" presName="parTxOnlySpace" presStyleCnt="0"/>
      <dgm:spPr>
        <a:scene3d>
          <a:camera prst="orthographicFront"/>
          <a:lightRig rig="threePt" dir="t"/>
        </a:scene3d>
        <a:sp3d/>
      </dgm:spPr>
    </dgm:pt>
    <dgm:pt modelId="{63C3F795-C8BD-4AF9-B6D2-4B0D17230B2A}" type="pres">
      <dgm:prSet presAssocID="{5E47ACAE-4767-41EC-BAD8-FDC222867222}" presName="parTxOnly" presStyleLbl="node1" presStyleIdx="1" presStyleCnt="4">
        <dgm:presLayoutVars>
          <dgm:chMax val="0"/>
          <dgm:chPref val="0"/>
          <dgm:bulletEnabled val="1"/>
        </dgm:presLayoutVars>
      </dgm:prSet>
      <dgm:spPr/>
      <dgm:t>
        <a:bodyPr/>
        <a:lstStyle/>
        <a:p>
          <a:endParaRPr lang="en-US"/>
        </a:p>
      </dgm:t>
    </dgm:pt>
    <dgm:pt modelId="{58A35860-2000-4FCF-B689-AD4C4CC686B5}" type="pres">
      <dgm:prSet presAssocID="{BB6E92C9-3715-4FCF-95FE-5FE0BD9B9201}" presName="parTxOnlySpace" presStyleCnt="0"/>
      <dgm:spPr/>
    </dgm:pt>
    <dgm:pt modelId="{0B1055F0-6FC9-4208-A15A-ED7916CAB804}" type="pres">
      <dgm:prSet presAssocID="{2DDEB55B-1A39-457F-90D5-F5752BF305BD}" presName="parTxOnly" presStyleLbl="node1" presStyleIdx="2" presStyleCnt="4">
        <dgm:presLayoutVars>
          <dgm:chMax val="0"/>
          <dgm:chPref val="0"/>
          <dgm:bulletEnabled val="1"/>
        </dgm:presLayoutVars>
      </dgm:prSet>
      <dgm:spPr/>
      <dgm:t>
        <a:bodyPr/>
        <a:lstStyle/>
        <a:p>
          <a:endParaRPr lang="en-US"/>
        </a:p>
      </dgm:t>
    </dgm:pt>
    <dgm:pt modelId="{5FB72698-B763-414B-BBDE-7E6283354584}" type="pres">
      <dgm:prSet presAssocID="{36254D97-DF4C-45F9-9D04-F0CAAEF86124}" presName="parTxOnlySpace" presStyleCnt="0"/>
      <dgm:spPr/>
    </dgm:pt>
    <dgm:pt modelId="{37CBB1C8-35F3-4204-ADC9-6A7C4658DDCA}" type="pres">
      <dgm:prSet presAssocID="{66043523-E63B-4372-855A-67D8F6C338F0}" presName="parTxOnly" presStyleLbl="node1" presStyleIdx="3" presStyleCnt="4">
        <dgm:presLayoutVars>
          <dgm:chMax val="0"/>
          <dgm:chPref val="0"/>
          <dgm:bulletEnabled val="1"/>
        </dgm:presLayoutVars>
      </dgm:prSet>
      <dgm:spPr/>
      <dgm:t>
        <a:bodyPr/>
        <a:lstStyle/>
        <a:p>
          <a:endParaRPr lang="en-US"/>
        </a:p>
      </dgm:t>
    </dgm:pt>
  </dgm:ptLst>
  <dgm:cxnLst>
    <dgm:cxn modelId="{DBA4DEAA-A3E8-4FFA-9D35-FE1993559059}" type="presOf" srcId="{66043523-E63B-4372-855A-67D8F6C338F0}" destId="{37CBB1C8-35F3-4204-ADC9-6A7C4658DDCA}" srcOrd="0" destOrd="0" presId="urn:microsoft.com/office/officeart/2005/8/layout/chevron1"/>
    <dgm:cxn modelId="{5A5E764A-727F-48AA-8D0C-1BD1700598F4}" srcId="{58215835-735D-4EC8-A602-6018F927BD1C}" destId="{66043523-E63B-4372-855A-67D8F6C338F0}" srcOrd="3" destOrd="0" parTransId="{4F2E01F9-DB49-47DF-AB6E-60BAD50FF1F1}" sibTransId="{C97D5D33-B767-4CF7-90E6-3418F2405F14}"/>
    <dgm:cxn modelId="{C3A284B4-F8F8-447E-8C89-1DCF0B90030C}" srcId="{58215835-735D-4EC8-A602-6018F927BD1C}" destId="{5E47ACAE-4767-41EC-BAD8-FDC222867222}" srcOrd="1" destOrd="0" parTransId="{BF0E552F-2ABB-45DB-95F2-4FF5A718B3A8}" sibTransId="{BB6E92C9-3715-4FCF-95FE-5FE0BD9B9201}"/>
    <dgm:cxn modelId="{C91DA323-3052-4264-80CF-F4BE2D9ED002}" type="presOf" srcId="{5E47ACAE-4767-41EC-BAD8-FDC222867222}" destId="{63C3F795-C8BD-4AF9-B6D2-4B0D17230B2A}" srcOrd="0" destOrd="0" presId="urn:microsoft.com/office/officeart/2005/8/layout/chevron1"/>
    <dgm:cxn modelId="{DDC10ED6-C9B0-4A5D-A6E1-E7C8B135DC23}" type="presOf" srcId="{2DDEB55B-1A39-457F-90D5-F5752BF305BD}" destId="{0B1055F0-6FC9-4208-A15A-ED7916CAB804}" srcOrd="0" destOrd="0" presId="urn:microsoft.com/office/officeart/2005/8/layout/chevron1"/>
    <dgm:cxn modelId="{24A6C9A0-7FEF-48A6-B877-16BF9C8A7E83}" type="presOf" srcId="{0EEDC2D8-DAD9-4193-8847-F1A7622BBBF6}" destId="{F215E2E6-85A6-4046-8C18-987654583DDD}" srcOrd="0" destOrd="0" presId="urn:microsoft.com/office/officeart/2005/8/layout/chevron1"/>
    <dgm:cxn modelId="{CFD70017-625D-45BA-BA36-D9CF9517F51A}" type="presOf" srcId="{58215835-735D-4EC8-A602-6018F927BD1C}" destId="{B6EDBEF7-19A5-4124-B805-4CB167655D5D}" srcOrd="0" destOrd="0" presId="urn:microsoft.com/office/officeart/2005/8/layout/chevron1"/>
    <dgm:cxn modelId="{CE3DE070-6C22-453E-A2E5-E2B97431858F}" srcId="{58215835-735D-4EC8-A602-6018F927BD1C}" destId="{2DDEB55B-1A39-457F-90D5-F5752BF305BD}" srcOrd="2" destOrd="0" parTransId="{818EC426-40D2-464A-A4CB-F41E39B8355A}" sibTransId="{36254D97-DF4C-45F9-9D04-F0CAAEF86124}"/>
    <dgm:cxn modelId="{CF22719C-5D72-49FA-B63F-66BB64050D1F}" srcId="{58215835-735D-4EC8-A602-6018F927BD1C}" destId="{0EEDC2D8-DAD9-4193-8847-F1A7622BBBF6}" srcOrd="0" destOrd="0" parTransId="{2C27F5AE-3BEC-418C-AEBC-A775EFD8BDE9}" sibTransId="{549F659D-5BC2-4A37-989B-DFB01BA7EDA3}"/>
    <dgm:cxn modelId="{BC1A76A7-52FE-4DC4-8890-746AE69E8EEB}" type="presParOf" srcId="{B6EDBEF7-19A5-4124-B805-4CB167655D5D}" destId="{F215E2E6-85A6-4046-8C18-987654583DDD}" srcOrd="0" destOrd="0" presId="urn:microsoft.com/office/officeart/2005/8/layout/chevron1"/>
    <dgm:cxn modelId="{DF4F50FB-9F53-4FBA-BEB6-A3588BE20E37}" type="presParOf" srcId="{B6EDBEF7-19A5-4124-B805-4CB167655D5D}" destId="{BFEA18CA-19AC-4589-A685-1664B848A7CD}" srcOrd="1" destOrd="0" presId="urn:microsoft.com/office/officeart/2005/8/layout/chevron1"/>
    <dgm:cxn modelId="{0C75BF9C-43C4-4F42-8310-C20E2872C326}" type="presParOf" srcId="{B6EDBEF7-19A5-4124-B805-4CB167655D5D}" destId="{63C3F795-C8BD-4AF9-B6D2-4B0D17230B2A}" srcOrd="2" destOrd="0" presId="urn:microsoft.com/office/officeart/2005/8/layout/chevron1"/>
    <dgm:cxn modelId="{808488F4-D86D-4B43-B770-F5A0039C54BA}" type="presParOf" srcId="{B6EDBEF7-19A5-4124-B805-4CB167655D5D}" destId="{58A35860-2000-4FCF-B689-AD4C4CC686B5}" srcOrd="3" destOrd="0" presId="urn:microsoft.com/office/officeart/2005/8/layout/chevron1"/>
    <dgm:cxn modelId="{B3E59182-BC13-4283-A6CC-E5FDB3B0CA75}" type="presParOf" srcId="{B6EDBEF7-19A5-4124-B805-4CB167655D5D}" destId="{0B1055F0-6FC9-4208-A15A-ED7916CAB804}" srcOrd="4" destOrd="0" presId="urn:microsoft.com/office/officeart/2005/8/layout/chevron1"/>
    <dgm:cxn modelId="{1FBB14A2-13DA-4A9E-9C4A-09A002DC2AD8}" type="presParOf" srcId="{B6EDBEF7-19A5-4124-B805-4CB167655D5D}" destId="{5FB72698-B763-414B-BBDE-7E6283354584}" srcOrd="5" destOrd="0" presId="urn:microsoft.com/office/officeart/2005/8/layout/chevron1"/>
    <dgm:cxn modelId="{7599BF9A-8ED9-43C7-B8D5-5D7CDA724D24}" type="presParOf" srcId="{B6EDBEF7-19A5-4124-B805-4CB167655D5D}" destId="{37CBB1C8-35F3-4204-ADC9-6A7C4658DDCA}"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8215835-735D-4EC8-A602-6018F927BD1C}" type="doc">
      <dgm:prSet loTypeId="urn:microsoft.com/office/officeart/2005/8/layout/chevron1" loCatId="process" qsTypeId="urn:microsoft.com/office/officeart/2005/8/quickstyle/simple3" qsCatId="simple" csTypeId="urn:microsoft.com/office/officeart/2005/8/colors/accent1_2" csCatId="accent1" phldr="1"/>
      <dgm:spPr/>
    </dgm:pt>
    <dgm:pt modelId="{0EEDC2D8-DAD9-4193-8847-F1A7622BBBF6}">
      <dgm:prSet phldrT="[Text]"/>
      <dgm:spPr>
        <a:scene3d>
          <a:camera prst="orthographicFront"/>
          <a:lightRig rig="flat" dir="t"/>
        </a:scene3d>
        <a:sp3d prstMaterial="dkEdge">
          <a:bevelT w="8200" h="38100"/>
        </a:sp3d>
      </dgm:spPr>
      <dgm:t>
        <a:bodyPr>
          <a:flatTx/>
        </a:bodyPr>
        <a:lstStyle/>
        <a:p>
          <a:r>
            <a:rPr lang="en-US" dirty="0" smtClean="0"/>
            <a:t>Pre-Construction Services</a:t>
          </a:r>
          <a:endParaRPr lang="en-US" dirty="0"/>
        </a:p>
      </dgm:t>
    </dgm:pt>
    <dgm:pt modelId="{2C27F5AE-3BEC-418C-AEBC-A775EFD8BDE9}" type="parTrans" cxnId="{CF22719C-5D72-49FA-B63F-66BB64050D1F}">
      <dgm:prSet/>
      <dgm:spPr/>
      <dgm:t>
        <a:bodyPr/>
        <a:lstStyle/>
        <a:p>
          <a:endParaRPr lang="en-US"/>
        </a:p>
      </dgm:t>
    </dgm:pt>
    <dgm:pt modelId="{549F659D-5BC2-4A37-989B-DFB01BA7EDA3}" type="sibTrans" cxnId="{CF22719C-5D72-49FA-B63F-66BB64050D1F}">
      <dgm:prSet/>
      <dgm:spPr/>
      <dgm:t>
        <a:bodyPr/>
        <a:lstStyle/>
        <a:p>
          <a:endParaRPr lang="en-US"/>
        </a:p>
      </dgm:t>
    </dgm:pt>
    <dgm:pt modelId="{31D07997-1209-4DF3-9713-617219ABEEE7}">
      <dgm:prSet phldrT="[Text]"/>
      <dgm:spPr>
        <a:scene3d>
          <a:camera prst="orthographicFront"/>
          <a:lightRig rig="flat" dir="t"/>
        </a:scene3d>
        <a:sp3d prstMaterial="dkEdge">
          <a:bevelT w="8200" h="38100"/>
        </a:sp3d>
      </dgm:spPr>
      <dgm:t>
        <a:bodyPr>
          <a:flatTx/>
        </a:bodyPr>
        <a:lstStyle/>
        <a:p>
          <a:r>
            <a:rPr lang="en-US" dirty="0" smtClean="0"/>
            <a:t>Project Management Services</a:t>
          </a:r>
          <a:endParaRPr lang="en-US" dirty="0"/>
        </a:p>
      </dgm:t>
    </dgm:pt>
    <dgm:pt modelId="{CA5791E6-9369-4679-A817-1AAE0755AB3C}" type="parTrans" cxnId="{10EFFEE0-D316-40E3-BB4B-9DDFA7AA4791}">
      <dgm:prSet/>
      <dgm:spPr/>
      <dgm:t>
        <a:bodyPr/>
        <a:lstStyle/>
        <a:p>
          <a:endParaRPr lang="en-US"/>
        </a:p>
      </dgm:t>
    </dgm:pt>
    <dgm:pt modelId="{FA081D05-2E70-402E-A214-659273952C23}" type="sibTrans" cxnId="{10EFFEE0-D316-40E3-BB4B-9DDFA7AA4791}">
      <dgm:prSet/>
      <dgm:spPr/>
      <dgm:t>
        <a:bodyPr/>
        <a:lstStyle/>
        <a:p>
          <a:endParaRPr lang="en-US"/>
        </a:p>
      </dgm:t>
    </dgm:pt>
    <dgm:pt modelId="{055E37F4-2B67-426E-809E-BB32ED866697}">
      <dgm:prSet phldrT="[Text]"/>
      <dgm:spPr>
        <a:scene3d>
          <a:camera prst="orthographicFront"/>
          <a:lightRig rig="flat" dir="t"/>
        </a:scene3d>
        <a:sp3d prstMaterial="dkEdge">
          <a:bevelT w="8200" h="38100"/>
        </a:sp3d>
      </dgm:spPr>
      <dgm:t>
        <a:bodyPr>
          <a:flatTx/>
        </a:bodyPr>
        <a:lstStyle/>
        <a:p>
          <a:r>
            <a:rPr lang="en-US" dirty="0" smtClean="0"/>
            <a:t>Development Management Services</a:t>
          </a:r>
          <a:endParaRPr lang="en-US" dirty="0"/>
        </a:p>
      </dgm:t>
    </dgm:pt>
    <dgm:pt modelId="{9EF7976A-C811-4E17-84BA-B1A00F4191FC}" type="parTrans" cxnId="{26577EDF-4BC5-4E83-955B-6AED58FB3415}">
      <dgm:prSet/>
      <dgm:spPr/>
      <dgm:t>
        <a:bodyPr/>
        <a:lstStyle/>
        <a:p>
          <a:endParaRPr lang="en-US"/>
        </a:p>
      </dgm:t>
    </dgm:pt>
    <dgm:pt modelId="{5DA6B10F-DCAF-4A43-B40D-9FB4470B0A40}" type="sibTrans" cxnId="{26577EDF-4BC5-4E83-955B-6AED58FB3415}">
      <dgm:prSet/>
      <dgm:spPr/>
      <dgm:t>
        <a:bodyPr/>
        <a:lstStyle/>
        <a:p>
          <a:endParaRPr lang="en-US"/>
        </a:p>
      </dgm:t>
    </dgm:pt>
    <dgm:pt modelId="{20D1CAFE-CFCD-4E1C-A2D7-6172C95E7B6D}">
      <dgm:prSet phldrT="[Text]"/>
      <dgm:spPr>
        <a:scene3d>
          <a:camera prst="orthographicFront"/>
          <a:lightRig rig="flat" dir="t"/>
        </a:scene3d>
        <a:sp3d prstMaterial="dkEdge">
          <a:bevelT w="8200" h="38100"/>
        </a:sp3d>
      </dgm:spPr>
      <dgm:t>
        <a:bodyPr>
          <a:flatTx/>
        </a:bodyPr>
        <a:lstStyle/>
        <a:p>
          <a:r>
            <a:rPr lang="en-US" dirty="0" smtClean="0"/>
            <a:t>Construction Management Services</a:t>
          </a:r>
          <a:endParaRPr lang="en-US" dirty="0"/>
        </a:p>
      </dgm:t>
    </dgm:pt>
    <dgm:pt modelId="{6C1AC584-0AB7-4EE4-9845-2924B7DBC472}" type="parTrans" cxnId="{CFAD1A83-AAEB-46B4-A066-07C673E5841E}">
      <dgm:prSet/>
      <dgm:spPr/>
      <dgm:t>
        <a:bodyPr/>
        <a:lstStyle/>
        <a:p>
          <a:endParaRPr lang="en-US"/>
        </a:p>
      </dgm:t>
    </dgm:pt>
    <dgm:pt modelId="{9CF28A9B-3DBC-4445-AC26-613551EB1438}" type="sibTrans" cxnId="{CFAD1A83-AAEB-46B4-A066-07C673E5841E}">
      <dgm:prSet/>
      <dgm:spPr/>
      <dgm:t>
        <a:bodyPr/>
        <a:lstStyle/>
        <a:p>
          <a:endParaRPr lang="en-US"/>
        </a:p>
      </dgm:t>
    </dgm:pt>
    <dgm:pt modelId="{B6EDBEF7-19A5-4124-B805-4CB167655D5D}" type="pres">
      <dgm:prSet presAssocID="{58215835-735D-4EC8-A602-6018F927BD1C}" presName="Name0" presStyleCnt="0">
        <dgm:presLayoutVars>
          <dgm:dir/>
          <dgm:animLvl val="lvl"/>
          <dgm:resizeHandles val="exact"/>
        </dgm:presLayoutVars>
      </dgm:prSet>
      <dgm:spPr/>
    </dgm:pt>
    <dgm:pt modelId="{F215E2E6-85A6-4046-8C18-987654583DDD}" type="pres">
      <dgm:prSet presAssocID="{0EEDC2D8-DAD9-4193-8847-F1A7622BBBF6}" presName="parTxOnly" presStyleLbl="node1" presStyleIdx="0" presStyleCnt="4">
        <dgm:presLayoutVars>
          <dgm:chMax val="0"/>
          <dgm:chPref val="0"/>
          <dgm:bulletEnabled val="1"/>
        </dgm:presLayoutVars>
      </dgm:prSet>
      <dgm:spPr/>
      <dgm:t>
        <a:bodyPr/>
        <a:lstStyle/>
        <a:p>
          <a:endParaRPr lang="en-US"/>
        </a:p>
      </dgm:t>
    </dgm:pt>
    <dgm:pt modelId="{BFEA18CA-19AC-4589-A685-1664B848A7CD}" type="pres">
      <dgm:prSet presAssocID="{549F659D-5BC2-4A37-989B-DFB01BA7EDA3}" presName="parTxOnlySpace" presStyleCnt="0"/>
      <dgm:spPr>
        <a:scene3d>
          <a:camera prst="orthographicFront"/>
          <a:lightRig rig="threePt" dir="t"/>
        </a:scene3d>
        <a:sp3d/>
      </dgm:spPr>
    </dgm:pt>
    <dgm:pt modelId="{A30379BD-AF4C-42F5-B4C9-D4D270A3EF8D}" type="pres">
      <dgm:prSet presAssocID="{31D07997-1209-4DF3-9713-617219ABEEE7}" presName="parTxOnly" presStyleLbl="node1" presStyleIdx="1" presStyleCnt="4">
        <dgm:presLayoutVars>
          <dgm:chMax val="0"/>
          <dgm:chPref val="0"/>
          <dgm:bulletEnabled val="1"/>
        </dgm:presLayoutVars>
      </dgm:prSet>
      <dgm:spPr/>
      <dgm:t>
        <a:bodyPr/>
        <a:lstStyle/>
        <a:p>
          <a:endParaRPr lang="en-US"/>
        </a:p>
      </dgm:t>
    </dgm:pt>
    <dgm:pt modelId="{CC920437-164D-4395-B00F-F8004334E0E4}" type="pres">
      <dgm:prSet presAssocID="{FA081D05-2E70-402E-A214-659273952C23}" presName="parTxOnlySpace" presStyleCnt="0"/>
      <dgm:spPr/>
    </dgm:pt>
    <dgm:pt modelId="{765EEC6B-7089-408D-A4B6-26C6BE69431E}" type="pres">
      <dgm:prSet presAssocID="{055E37F4-2B67-426E-809E-BB32ED866697}" presName="parTxOnly" presStyleLbl="node1" presStyleIdx="2" presStyleCnt="4">
        <dgm:presLayoutVars>
          <dgm:chMax val="0"/>
          <dgm:chPref val="0"/>
          <dgm:bulletEnabled val="1"/>
        </dgm:presLayoutVars>
      </dgm:prSet>
      <dgm:spPr/>
      <dgm:t>
        <a:bodyPr/>
        <a:lstStyle/>
        <a:p>
          <a:endParaRPr lang="en-US"/>
        </a:p>
      </dgm:t>
    </dgm:pt>
    <dgm:pt modelId="{CDFA3DFC-F11F-4416-BF4A-F3BE96E732A1}" type="pres">
      <dgm:prSet presAssocID="{5DA6B10F-DCAF-4A43-B40D-9FB4470B0A40}" presName="parTxOnlySpace" presStyleCnt="0"/>
      <dgm:spPr/>
    </dgm:pt>
    <dgm:pt modelId="{342FD10C-B085-472B-9B2E-5E1C214B5592}" type="pres">
      <dgm:prSet presAssocID="{20D1CAFE-CFCD-4E1C-A2D7-6172C95E7B6D}" presName="parTxOnly" presStyleLbl="node1" presStyleIdx="3" presStyleCnt="4">
        <dgm:presLayoutVars>
          <dgm:chMax val="0"/>
          <dgm:chPref val="0"/>
          <dgm:bulletEnabled val="1"/>
        </dgm:presLayoutVars>
      </dgm:prSet>
      <dgm:spPr/>
      <dgm:t>
        <a:bodyPr/>
        <a:lstStyle/>
        <a:p>
          <a:endParaRPr lang="en-US"/>
        </a:p>
      </dgm:t>
    </dgm:pt>
  </dgm:ptLst>
  <dgm:cxnLst>
    <dgm:cxn modelId="{10EFFEE0-D316-40E3-BB4B-9DDFA7AA4791}" srcId="{58215835-735D-4EC8-A602-6018F927BD1C}" destId="{31D07997-1209-4DF3-9713-617219ABEEE7}" srcOrd="1" destOrd="0" parTransId="{CA5791E6-9369-4679-A817-1AAE0755AB3C}" sibTransId="{FA081D05-2E70-402E-A214-659273952C23}"/>
    <dgm:cxn modelId="{A5730F15-A5A7-4AFC-93D7-D886D57814D8}" type="presOf" srcId="{20D1CAFE-CFCD-4E1C-A2D7-6172C95E7B6D}" destId="{342FD10C-B085-472B-9B2E-5E1C214B5592}" srcOrd="0" destOrd="0" presId="urn:microsoft.com/office/officeart/2005/8/layout/chevron1"/>
    <dgm:cxn modelId="{26577EDF-4BC5-4E83-955B-6AED58FB3415}" srcId="{58215835-735D-4EC8-A602-6018F927BD1C}" destId="{055E37F4-2B67-426E-809E-BB32ED866697}" srcOrd="2" destOrd="0" parTransId="{9EF7976A-C811-4E17-84BA-B1A00F4191FC}" sibTransId="{5DA6B10F-DCAF-4A43-B40D-9FB4470B0A40}"/>
    <dgm:cxn modelId="{EB085E2F-B2B9-401E-8992-A1E2F31EE440}" type="presOf" srcId="{0EEDC2D8-DAD9-4193-8847-F1A7622BBBF6}" destId="{F215E2E6-85A6-4046-8C18-987654583DDD}" srcOrd="0" destOrd="0" presId="urn:microsoft.com/office/officeart/2005/8/layout/chevron1"/>
    <dgm:cxn modelId="{0ABD1685-5C87-41A0-B422-61847D3938F3}" type="presOf" srcId="{58215835-735D-4EC8-A602-6018F927BD1C}" destId="{B6EDBEF7-19A5-4124-B805-4CB167655D5D}" srcOrd="0" destOrd="0" presId="urn:microsoft.com/office/officeart/2005/8/layout/chevron1"/>
    <dgm:cxn modelId="{44DB00B0-B4C7-4458-958C-FEEFC77B19D4}" type="presOf" srcId="{31D07997-1209-4DF3-9713-617219ABEEE7}" destId="{A30379BD-AF4C-42F5-B4C9-D4D270A3EF8D}" srcOrd="0" destOrd="0" presId="urn:microsoft.com/office/officeart/2005/8/layout/chevron1"/>
    <dgm:cxn modelId="{B6656EEE-6939-49C1-91DC-53AB47CDA107}" type="presOf" srcId="{055E37F4-2B67-426E-809E-BB32ED866697}" destId="{765EEC6B-7089-408D-A4B6-26C6BE69431E}" srcOrd="0" destOrd="0" presId="urn:microsoft.com/office/officeart/2005/8/layout/chevron1"/>
    <dgm:cxn modelId="{CFAD1A83-AAEB-46B4-A066-07C673E5841E}" srcId="{58215835-735D-4EC8-A602-6018F927BD1C}" destId="{20D1CAFE-CFCD-4E1C-A2D7-6172C95E7B6D}" srcOrd="3" destOrd="0" parTransId="{6C1AC584-0AB7-4EE4-9845-2924B7DBC472}" sibTransId="{9CF28A9B-3DBC-4445-AC26-613551EB1438}"/>
    <dgm:cxn modelId="{CF22719C-5D72-49FA-B63F-66BB64050D1F}" srcId="{58215835-735D-4EC8-A602-6018F927BD1C}" destId="{0EEDC2D8-DAD9-4193-8847-F1A7622BBBF6}" srcOrd="0" destOrd="0" parTransId="{2C27F5AE-3BEC-418C-AEBC-A775EFD8BDE9}" sibTransId="{549F659D-5BC2-4A37-989B-DFB01BA7EDA3}"/>
    <dgm:cxn modelId="{AED720C7-44F1-4A6C-946B-322078D854BA}" type="presParOf" srcId="{B6EDBEF7-19A5-4124-B805-4CB167655D5D}" destId="{F215E2E6-85A6-4046-8C18-987654583DDD}" srcOrd="0" destOrd="0" presId="urn:microsoft.com/office/officeart/2005/8/layout/chevron1"/>
    <dgm:cxn modelId="{546C8601-BC21-4B43-968F-D6E35F574EFF}" type="presParOf" srcId="{B6EDBEF7-19A5-4124-B805-4CB167655D5D}" destId="{BFEA18CA-19AC-4589-A685-1664B848A7CD}" srcOrd="1" destOrd="0" presId="urn:microsoft.com/office/officeart/2005/8/layout/chevron1"/>
    <dgm:cxn modelId="{E5643845-CE3D-48B7-95D8-C43D42DFCA04}" type="presParOf" srcId="{B6EDBEF7-19A5-4124-B805-4CB167655D5D}" destId="{A30379BD-AF4C-42F5-B4C9-D4D270A3EF8D}" srcOrd="2" destOrd="0" presId="urn:microsoft.com/office/officeart/2005/8/layout/chevron1"/>
    <dgm:cxn modelId="{8028341E-E429-4D09-A161-77FDBFDFEC9F}" type="presParOf" srcId="{B6EDBEF7-19A5-4124-B805-4CB167655D5D}" destId="{CC920437-164D-4395-B00F-F8004334E0E4}" srcOrd="3" destOrd="0" presId="urn:microsoft.com/office/officeart/2005/8/layout/chevron1"/>
    <dgm:cxn modelId="{C716B59D-D6F2-41F7-804B-20B7DECCBF90}" type="presParOf" srcId="{B6EDBEF7-19A5-4124-B805-4CB167655D5D}" destId="{765EEC6B-7089-408D-A4B6-26C6BE69431E}" srcOrd="4" destOrd="0" presId="urn:microsoft.com/office/officeart/2005/8/layout/chevron1"/>
    <dgm:cxn modelId="{ADBC2445-47ED-4DCD-9457-9D54AA3E1EED}" type="presParOf" srcId="{B6EDBEF7-19A5-4124-B805-4CB167655D5D}" destId="{CDFA3DFC-F11F-4416-BF4A-F3BE96E732A1}" srcOrd="5" destOrd="0" presId="urn:microsoft.com/office/officeart/2005/8/layout/chevron1"/>
    <dgm:cxn modelId="{F98E7CA8-7E58-4F23-816E-BBBBDDC05DBE}" type="presParOf" srcId="{B6EDBEF7-19A5-4124-B805-4CB167655D5D}" destId="{342FD10C-B085-472B-9B2E-5E1C214B5592}"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5E2E6-85A6-4046-8C18-987654583DDD}">
      <dsp:nvSpPr>
        <dsp:cNvPr id="0" name=""/>
        <dsp:cNvSpPr/>
      </dsp:nvSpPr>
      <dsp:spPr>
        <a:xfrm>
          <a:off x="3852" y="948454"/>
          <a:ext cx="2242728" cy="897091"/>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xmlns:mc="http://schemas.openxmlformats.org/markup-compatibility/2006" xmlns:a14="http://schemas.microsoft.com/office/drawing/2007/7/7/main" val="000000" mc:Ignorable="">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21336" rIns="21336" bIns="21336" numCol="1" spcCol="1270" anchor="ctr" anchorCtr="0">
          <a:noAutofit/>
          <a:flatTx/>
        </a:bodyPr>
        <a:lstStyle/>
        <a:p>
          <a:pPr lvl="0" algn="ctr" defTabSz="711200">
            <a:lnSpc>
              <a:spcPct val="90000"/>
            </a:lnSpc>
            <a:spcBef>
              <a:spcPct val="0"/>
            </a:spcBef>
            <a:spcAft>
              <a:spcPct val="35000"/>
            </a:spcAft>
          </a:pPr>
          <a:r>
            <a:rPr lang="en-US" sz="1600" kern="1200" dirty="0" smtClean="0"/>
            <a:t>Thorough Transition Due Diligence</a:t>
          </a:r>
          <a:endParaRPr lang="en-US" sz="1600" kern="1200" dirty="0"/>
        </a:p>
      </dsp:txBody>
      <dsp:txXfrm>
        <a:off x="452398" y="948454"/>
        <a:ext cx="1345637" cy="897091"/>
      </dsp:txXfrm>
    </dsp:sp>
    <dsp:sp modelId="{E6148F59-4220-4191-BA17-2B7C155C23BC}">
      <dsp:nvSpPr>
        <dsp:cNvPr id="0" name=""/>
        <dsp:cNvSpPr/>
      </dsp:nvSpPr>
      <dsp:spPr>
        <a:xfrm>
          <a:off x="2022308" y="948454"/>
          <a:ext cx="2242728" cy="897091"/>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xmlns:mc="http://schemas.openxmlformats.org/markup-compatibility/2006" xmlns:a14="http://schemas.microsoft.com/office/drawing/2007/7/7/main" val="000000" mc:Ignorable="">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21336" rIns="21336" bIns="21336" numCol="1" spcCol="1270" anchor="ctr" anchorCtr="0">
          <a:noAutofit/>
          <a:flatTx/>
        </a:bodyPr>
        <a:lstStyle/>
        <a:p>
          <a:pPr lvl="0" algn="ctr" defTabSz="711200">
            <a:lnSpc>
              <a:spcPct val="90000"/>
            </a:lnSpc>
            <a:spcBef>
              <a:spcPct val="0"/>
            </a:spcBef>
            <a:spcAft>
              <a:spcPct val="35000"/>
            </a:spcAft>
          </a:pPr>
          <a:r>
            <a:rPr lang="en-US" sz="1600" kern="1200" dirty="0" smtClean="0"/>
            <a:t>Professional Oversight and Strategic Planning</a:t>
          </a:r>
          <a:endParaRPr lang="en-US" sz="1600" kern="1200" dirty="0"/>
        </a:p>
      </dsp:txBody>
      <dsp:txXfrm>
        <a:off x="2470854" y="948454"/>
        <a:ext cx="1345637" cy="897091"/>
      </dsp:txXfrm>
    </dsp:sp>
    <dsp:sp modelId="{7FA1EF8B-2A16-46AF-ADDC-BF349B3CBD8E}">
      <dsp:nvSpPr>
        <dsp:cNvPr id="0" name=""/>
        <dsp:cNvSpPr/>
      </dsp:nvSpPr>
      <dsp:spPr>
        <a:xfrm>
          <a:off x="4040763" y="948454"/>
          <a:ext cx="2242728" cy="897091"/>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xmlns:mc="http://schemas.openxmlformats.org/markup-compatibility/2006" xmlns:a14="http://schemas.microsoft.com/office/drawing/2007/7/7/main" val="000000" mc:Ignorable="">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21336" rIns="21336" bIns="21336" numCol="1" spcCol="1270" anchor="ctr" anchorCtr="0">
          <a:noAutofit/>
          <a:flatTx/>
        </a:bodyPr>
        <a:lstStyle/>
        <a:p>
          <a:pPr lvl="0" algn="ctr" defTabSz="711200">
            <a:lnSpc>
              <a:spcPct val="90000"/>
            </a:lnSpc>
            <a:spcBef>
              <a:spcPct val="0"/>
            </a:spcBef>
            <a:spcAft>
              <a:spcPct val="35000"/>
            </a:spcAft>
          </a:pPr>
          <a:r>
            <a:rPr lang="en-US" sz="1600" kern="1200" dirty="0" smtClean="0"/>
            <a:t>Creative Solutions to Enhance Value</a:t>
          </a:r>
          <a:endParaRPr lang="en-US" sz="1600" kern="1200" dirty="0"/>
        </a:p>
      </dsp:txBody>
      <dsp:txXfrm>
        <a:off x="4489309" y="948454"/>
        <a:ext cx="1345637" cy="897091"/>
      </dsp:txXfrm>
    </dsp:sp>
    <dsp:sp modelId="{2CA51048-8DB2-4313-80B4-4E3888DA96AD}">
      <dsp:nvSpPr>
        <dsp:cNvPr id="0" name=""/>
        <dsp:cNvSpPr/>
      </dsp:nvSpPr>
      <dsp:spPr>
        <a:xfrm>
          <a:off x="6059218" y="948454"/>
          <a:ext cx="2242728" cy="897091"/>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xmlns:mc="http://schemas.openxmlformats.org/markup-compatibility/2006" xmlns:a14="http://schemas.microsoft.com/office/drawing/2007/7/7/main" val="000000" mc:Ignorable="">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21336" rIns="21336" bIns="21336" numCol="1" spcCol="1270" anchor="ctr" anchorCtr="0">
          <a:noAutofit/>
          <a:flatTx/>
        </a:bodyPr>
        <a:lstStyle/>
        <a:p>
          <a:pPr lvl="0" algn="ctr" defTabSz="711200">
            <a:lnSpc>
              <a:spcPct val="90000"/>
            </a:lnSpc>
            <a:spcBef>
              <a:spcPct val="0"/>
            </a:spcBef>
            <a:spcAft>
              <a:spcPct val="35000"/>
            </a:spcAft>
          </a:pPr>
          <a:r>
            <a:rPr lang="en-US" sz="1600" kern="1200" dirty="0" smtClean="0"/>
            <a:t>Persistent Evaluation of Exit Alternatives</a:t>
          </a:r>
          <a:endParaRPr lang="en-US" sz="1600" kern="1200" dirty="0"/>
        </a:p>
      </dsp:txBody>
      <dsp:txXfrm>
        <a:off x="6507764" y="948454"/>
        <a:ext cx="1345637" cy="8970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5E2E6-85A6-4046-8C18-987654583DDD}">
      <dsp:nvSpPr>
        <dsp:cNvPr id="0" name=""/>
        <dsp:cNvSpPr/>
      </dsp:nvSpPr>
      <dsp:spPr>
        <a:xfrm>
          <a:off x="3852" y="948454"/>
          <a:ext cx="2242728" cy="897091"/>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xmlns:mc="http://schemas.openxmlformats.org/markup-compatibility/2006" xmlns:a14="http://schemas.microsoft.com/office/drawing/2007/7/7/main" val="000000" mc:Ignorable="">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21336" rIns="21336" bIns="21336" numCol="1" spcCol="1270" anchor="ctr" anchorCtr="0">
          <a:noAutofit/>
          <a:flatTx/>
        </a:bodyPr>
        <a:lstStyle/>
        <a:p>
          <a:pPr lvl="0" algn="ctr" defTabSz="711200">
            <a:lnSpc>
              <a:spcPct val="90000"/>
            </a:lnSpc>
            <a:spcBef>
              <a:spcPct val="0"/>
            </a:spcBef>
            <a:spcAft>
              <a:spcPct val="35000"/>
            </a:spcAft>
          </a:pPr>
          <a:r>
            <a:rPr lang="en-US" sz="1600" kern="1200" dirty="0" smtClean="0"/>
            <a:t>Comprehensive Staff Training Procedures</a:t>
          </a:r>
          <a:endParaRPr lang="en-US" sz="1600" kern="1200" dirty="0"/>
        </a:p>
      </dsp:txBody>
      <dsp:txXfrm>
        <a:off x="452398" y="948454"/>
        <a:ext cx="1345637" cy="897091"/>
      </dsp:txXfrm>
    </dsp:sp>
    <dsp:sp modelId="{8232BA6F-6718-4640-9892-011DCEC7C3AB}">
      <dsp:nvSpPr>
        <dsp:cNvPr id="0" name=""/>
        <dsp:cNvSpPr/>
      </dsp:nvSpPr>
      <dsp:spPr>
        <a:xfrm>
          <a:off x="2022308" y="948454"/>
          <a:ext cx="2242728" cy="897091"/>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xmlns:mc="http://schemas.openxmlformats.org/markup-compatibility/2006" xmlns:a14="http://schemas.microsoft.com/office/drawing/2007/7/7/main" val="000000" mc:Ignorable="">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21336" rIns="21336" bIns="21336" numCol="1" spcCol="1270" anchor="ctr" anchorCtr="0">
          <a:noAutofit/>
          <a:flatTx/>
        </a:bodyPr>
        <a:lstStyle/>
        <a:p>
          <a:pPr lvl="0" algn="ctr" defTabSz="711200">
            <a:lnSpc>
              <a:spcPct val="90000"/>
            </a:lnSpc>
            <a:spcBef>
              <a:spcPct val="0"/>
            </a:spcBef>
            <a:spcAft>
              <a:spcPct val="35000"/>
            </a:spcAft>
          </a:pPr>
          <a:r>
            <a:rPr lang="en-US" sz="1600" kern="1200" dirty="0" smtClean="0"/>
            <a:t>Diligent Marketing and Sales Initiatives</a:t>
          </a:r>
          <a:endParaRPr lang="en-US" sz="1600" kern="1200" dirty="0"/>
        </a:p>
      </dsp:txBody>
      <dsp:txXfrm>
        <a:off x="2470854" y="948454"/>
        <a:ext cx="1345637" cy="897091"/>
      </dsp:txXfrm>
    </dsp:sp>
    <dsp:sp modelId="{F2A544E4-61FC-4B1A-B27D-2920C151D634}">
      <dsp:nvSpPr>
        <dsp:cNvPr id="0" name=""/>
        <dsp:cNvSpPr/>
      </dsp:nvSpPr>
      <dsp:spPr>
        <a:xfrm>
          <a:off x="4040763" y="948454"/>
          <a:ext cx="2242728" cy="897091"/>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xmlns:mc="http://schemas.openxmlformats.org/markup-compatibility/2006" xmlns:a14="http://schemas.microsoft.com/office/drawing/2007/7/7/main" val="000000" mc:Ignorable="">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21336" rIns="21336" bIns="21336" numCol="1" spcCol="1270" anchor="ctr" anchorCtr="0">
          <a:noAutofit/>
          <a:flatTx/>
        </a:bodyPr>
        <a:lstStyle/>
        <a:p>
          <a:pPr lvl="0" algn="ctr" defTabSz="711200">
            <a:lnSpc>
              <a:spcPct val="90000"/>
            </a:lnSpc>
            <a:spcBef>
              <a:spcPct val="0"/>
            </a:spcBef>
            <a:spcAft>
              <a:spcPct val="35000"/>
            </a:spcAft>
          </a:pPr>
          <a:r>
            <a:rPr lang="en-US" sz="1600" kern="1200" dirty="0" smtClean="0"/>
            <a:t>Driving Guest Satisfaction</a:t>
          </a:r>
          <a:endParaRPr lang="en-US" sz="1600" kern="1200" dirty="0"/>
        </a:p>
      </dsp:txBody>
      <dsp:txXfrm>
        <a:off x="4489309" y="948454"/>
        <a:ext cx="1345637" cy="897091"/>
      </dsp:txXfrm>
    </dsp:sp>
    <dsp:sp modelId="{2D0795E1-A922-4121-9A4E-D0A6541682F7}">
      <dsp:nvSpPr>
        <dsp:cNvPr id="0" name=""/>
        <dsp:cNvSpPr/>
      </dsp:nvSpPr>
      <dsp:spPr>
        <a:xfrm>
          <a:off x="6059218" y="948454"/>
          <a:ext cx="2242728" cy="897091"/>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xmlns:mc="http://schemas.openxmlformats.org/markup-compatibility/2006" xmlns:a14="http://schemas.microsoft.com/office/drawing/2007/7/7/main" val="000000" mc:Ignorable="">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21336" rIns="21336" bIns="21336" numCol="1" spcCol="1270" anchor="ctr" anchorCtr="0">
          <a:noAutofit/>
          <a:flatTx/>
        </a:bodyPr>
        <a:lstStyle/>
        <a:p>
          <a:pPr lvl="0" algn="ctr" defTabSz="711200">
            <a:lnSpc>
              <a:spcPct val="90000"/>
            </a:lnSpc>
            <a:spcBef>
              <a:spcPct val="0"/>
            </a:spcBef>
            <a:spcAft>
              <a:spcPct val="35000"/>
            </a:spcAft>
          </a:pPr>
          <a:r>
            <a:rPr lang="en-US" sz="1600" kern="1200" dirty="0" smtClean="0"/>
            <a:t>Superior </a:t>
          </a:r>
          <a:r>
            <a:rPr lang="en-US" sz="1600" kern="1200" dirty="0" err="1" smtClean="0"/>
            <a:t>RevPar</a:t>
          </a:r>
          <a:r>
            <a:rPr lang="en-US" sz="1600" kern="1200" dirty="0" smtClean="0"/>
            <a:t> Market Penetration</a:t>
          </a:r>
          <a:endParaRPr lang="en-US" sz="1600" kern="1200" dirty="0"/>
        </a:p>
      </dsp:txBody>
      <dsp:txXfrm>
        <a:off x="6507764" y="948454"/>
        <a:ext cx="1345637" cy="8970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5E2E6-85A6-4046-8C18-987654583DDD}">
      <dsp:nvSpPr>
        <dsp:cNvPr id="0" name=""/>
        <dsp:cNvSpPr/>
      </dsp:nvSpPr>
      <dsp:spPr>
        <a:xfrm>
          <a:off x="3852" y="948454"/>
          <a:ext cx="2242728" cy="897091"/>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xmlns:mc="http://schemas.openxmlformats.org/markup-compatibility/2006" xmlns:a14="http://schemas.microsoft.com/office/drawing/2007/7/7/main" val="000000" mc:Ignorable="">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21336" rIns="21336" bIns="21336" numCol="1" spcCol="1270" anchor="ctr" anchorCtr="0">
          <a:noAutofit/>
          <a:flatTx/>
        </a:bodyPr>
        <a:lstStyle/>
        <a:p>
          <a:pPr lvl="0" algn="ctr" defTabSz="711200">
            <a:lnSpc>
              <a:spcPct val="90000"/>
            </a:lnSpc>
            <a:spcBef>
              <a:spcPct val="0"/>
            </a:spcBef>
            <a:spcAft>
              <a:spcPct val="35000"/>
            </a:spcAft>
          </a:pPr>
          <a:r>
            <a:rPr lang="en-US" sz="1600" kern="1200" dirty="0" smtClean="0"/>
            <a:t>Detailed Analysis of Operations</a:t>
          </a:r>
          <a:endParaRPr lang="en-US" sz="1600" kern="1200" dirty="0"/>
        </a:p>
      </dsp:txBody>
      <dsp:txXfrm>
        <a:off x="452398" y="948454"/>
        <a:ext cx="1345637" cy="897091"/>
      </dsp:txXfrm>
    </dsp:sp>
    <dsp:sp modelId="{63C3F795-C8BD-4AF9-B6D2-4B0D17230B2A}">
      <dsp:nvSpPr>
        <dsp:cNvPr id="0" name=""/>
        <dsp:cNvSpPr/>
      </dsp:nvSpPr>
      <dsp:spPr>
        <a:xfrm>
          <a:off x="2022308" y="948454"/>
          <a:ext cx="2242728" cy="897091"/>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xmlns:mc="http://schemas.openxmlformats.org/markup-compatibility/2006" xmlns:a14="http://schemas.microsoft.com/office/drawing/2007/7/7/main" val="000000" mc:Ignorable="">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21336" rIns="21336" bIns="21336" numCol="1" spcCol="1270" anchor="ctr" anchorCtr="0">
          <a:noAutofit/>
          <a:flatTx/>
        </a:bodyPr>
        <a:lstStyle/>
        <a:p>
          <a:pPr lvl="0" algn="ctr" defTabSz="711200">
            <a:lnSpc>
              <a:spcPct val="90000"/>
            </a:lnSpc>
            <a:spcBef>
              <a:spcPct val="0"/>
            </a:spcBef>
            <a:spcAft>
              <a:spcPct val="35000"/>
            </a:spcAft>
          </a:pPr>
          <a:r>
            <a:rPr lang="en-US" sz="1600" kern="1200" dirty="0" smtClean="0"/>
            <a:t>Strategic Negotiations with Respective Parties</a:t>
          </a:r>
          <a:endParaRPr lang="en-US" sz="1600" kern="1200" dirty="0"/>
        </a:p>
      </dsp:txBody>
      <dsp:txXfrm>
        <a:off x="2470854" y="948454"/>
        <a:ext cx="1345637" cy="897091"/>
      </dsp:txXfrm>
    </dsp:sp>
    <dsp:sp modelId="{0B1055F0-6FC9-4208-A15A-ED7916CAB804}">
      <dsp:nvSpPr>
        <dsp:cNvPr id="0" name=""/>
        <dsp:cNvSpPr/>
      </dsp:nvSpPr>
      <dsp:spPr>
        <a:xfrm>
          <a:off x="4040763" y="948454"/>
          <a:ext cx="2242728" cy="897091"/>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xmlns:mc="http://schemas.openxmlformats.org/markup-compatibility/2006" xmlns:a14="http://schemas.microsoft.com/office/drawing/2007/7/7/main" val="000000" mc:Ignorable="">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21336" rIns="21336" bIns="21336" numCol="1" spcCol="1270" anchor="ctr" anchorCtr="0">
          <a:noAutofit/>
          <a:flatTx/>
        </a:bodyPr>
        <a:lstStyle/>
        <a:p>
          <a:pPr lvl="0" algn="ctr" defTabSz="711200">
            <a:lnSpc>
              <a:spcPct val="90000"/>
            </a:lnSpc>
            <a:spcBef>
              <a:spcPct val="0"/>
            </a:spcBef>
            <a:spcAft>
              <a:spcPct val="35000"/>
            </a:spcAft>
          </a:pPr>
          <a:r>
            <a:rPr lang="en-US" sz="1600" kern="1200" dirty="0" smtClean="0"/>
            <a:t>Creative Solutions to Enhance Value</a:t>
          </a:r>
          <a:endParaRPr lang="en-US" sz="1600" kern="1200" dirty="0"/>
        </a:p>
      </dsp:txBody>
      <dsp:txXfrm>
        <a:off x="4489309" y="948454"/>
        <a:ext cx="1345637" cy="897091"/>
      </dsp:txXfrm>
    </dsp:sp>
    <dsp:sp modelId="{37CBB1C8-35F3-4204-ADC9-6A7C4658DDCA}">
      <dsp:nvSpPr>
        <dsp:cNvPr id="0" name=""/>
        <dsp:cNvSpPr/>
      </dsp:nvSpPr>
      <dsp:spPr>
        <a:xfrm>
          <a:off x="6059218" y="948454"/>
          <a:ext cx="2242728" cy="897091"/>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xmlns:mc="http://schemas.openxmlformats.org/markup-compatibility/2006" xmlns:a14="http://schemas.microsoft.com/office/drawing/2007/7/7/main" val="000000" mc:Ignorable="">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21336" rIns="21336" bIns="21336" numCol="1" spcCol="1270" anchor="ctr" anchorCtr="0">
          <a:noAutofit/>
          <a:flatTx/>
        </a:bodyPr>
        <a:lstStyle/>
        <a:p>
          <a:pPr lvl="0" algn="ctr" defTabSz="711200">
            <a:lnSpc>
              <a:spcPct val="90000"/>
            </a:lnSpc>
            <a:spcBef>
              <a:spcPct val="0"/>
            </a:spcBef>
            <a:spcAft>
              <a:spcPct val="35000"/>
            </a:spcAft>
          </a:pPr>
          <a:r>
            <a:rPr lang="en-US" sz="1600" kern="1200" dirty="0" smtClean="0"/>
            <a:t>Appropriate Repositioning or Close Out</a:t>
          </a:r>
          <a:endParaRPr lang="en-US" sz="1600" kern="1200" dirty="0"/>
        </a:p>
      </dsp:txBody>
      <dsp:txXfrm>
        <a:off x="6507764" y="948454"/>
        <a:ext cx="1345637" cy="8970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5E2E6-85A6-4046-8C18-987654583DDD}">
      <dsp:nvSpPr>
        <dsp:cNvPr id="0" name=""/>
        <dsp:cNvSpPr/>
      </dsp:nvSpPr>
      <dsp:spPr>
        <a:xfrm>
          <a:off x="3852" y="948454"/>
          <a:ext cx="2242728" cy="897091"/>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xmlns:mc="http://schemas.openxmlformats.org/markup-compatibility/2006" xmlns:a14="http://schemas.microsoft.com/office/drawing/2007/7/7/main" val="000000" mc:Ignorable="">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009" tIns="24003" rIns="24003" bIns="24003" numCol="1" spcCol="1270" anchor="ctr" anchorCtr="0">
          <a:noAutofit/>
          <a:flatTx/>
        </a:bodyPr>
        <a:lstStyle/>
        <a:p>
          <a:pPr lvl="0" algn="ctr" defTabSz="800100">
            <a:lnSpc>
              <a:spcPct val="90000"/>
            </a:lnSpc>
            <a:spcBef>
              <a:spcPct val="0"/>
            </a:spcBef>
            <a:spcAft>
              <a:spcPct val="35000"/>
            </a:spcAft>
          </a:pPr>
          <a:r>
            <a:rPr lang="en-US" sz="1800" kern="1200" dirty="0" smtClean="0"/>
            <a:t>Pre-Construction Services</a:t>
          </a:r>
          <a:endParaRPr lang="en-US" sz="1800" kern="1200" dirty="0"/>
        </a:p>
      </dsp:txBody>
      <dsp:txXfrm>
        <a:off x="452398" y="948454"/>
        <a:ext cx="1345637" cy="897091"/>
      </dsp:txXfrm>
    </dsp:sp>
    <dsp:sp modelId="{A30379BD-AF4C-42F5-B4C9-D4D270A3EF8D}">
      <dsp:nvSpPr>
        <dsp:cNvPr id="0" name=""/>
        <dsp:cNvSpPr/>
      </dsp:nvSpPr>
      <dsp:spPr>
        <a:xfrm>
          <a:off x="2022308" y="948454"/>
          <a:ext cx="2242728" cy="897091"/>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xmlns:mc="http://schemas.openxmlformats.org/markup-compatibility/2006" xmlns:a14="http://schemas.microsoft.com/office/drawing/2007/7/7/main" val="000000" mc:Ignorable="">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009" tIns="24003" rIns="24003" bIns="24003" numCol="1" spcCol="1270" anchor="ctr" anchorCtr="0">
          <a:noAutofit/>
          <a:flatTx/>
        </a:bodyPr>
        <a:lstStyle/>
        <a:p>
          <a:pPr lvl="0" algn="ctr" defTabSz="800100">
            <a:lnSpc>
              <a:spcPct val="90000"/>
            </a:lnSpc>
            <a:spcBef>
              <a:spcPct val="0"/>
            </a:spcBef>
            <a:spcAft>
              <a:spcPct val="35000"/>
            </a:spcAft>
          </a:pPr>
          <a:r>
            <a:rPr lang="en-US" sz="1800" kern="1200" dirty="0" smtClean="0"/>
            <a:t>Project Management Services</a:t>
          </a:r>
          <a:endParaRPr lang="en-US" sz="1800" kern="1200" dirty="0"/>
        </a:p>
      </dsp:txBody>
      <dsp:txXfrm>
        <a:off x="2470854" y="948454"/>
        <a:ext cx="1345637" cy="897091"/>
      </dsp:txXfrm>
    </dsp:sp>
    <dsp:sp modelId="{765EEC6B-7089-408D-A4B6-26C6BE69431E}">
      <dsp:nvSpPr>
        <dsp:cNvPr id="0" name=""/>
        <dsp:cNvSpPr/>
      </dsp:nvSpPr>
      <dsp:spPr>
        <a:xfrm>
          <a:off x="4040763" y="948454"/>
          <a:ext cx="2242728" cy="897091"/>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xmlns:mc="http://schemas.openxmlformats.org/markup-compatibility/2006" xmlns:a14="http://schemas.microsoft.com/office/drawing/2007/7/7/main" val="000000" mc:Ignorable="">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009" tIns="24003" rIns="24003" bIns="24003" numCol="1" spcCol="1270" anchor="ctr" anchorCtr="0">
          <a:noAutofit/>
          <a:flatTx/>
        </a:bodyPr>
        <a:lstStyle/>
        <a:p>
          <a:pPr lvl="0" algn="ctr" defTabSz="800100">
            <a:lnSpc>
              <a:spcPct val="90000"/>
            </a:lnSpc>
            <a:spcBef>
              <a:spcPct val="0"/>
            </a:spcBef>
            <a:spcAft>
              <a:spcPct val="35000"/>
            </a:spcAft>
          </a:pPr>
          <a:r>
            <a:rPr lang="en-US" sz="1800" kern="1200" dirty="0" smtClean="0"/>
            <a:t>Development Management Services</a:t>
          </a:r>
          <a:endParaRPr lang="en-US" sz="1800" kern="1200" dirty="0"/>
        </a:p>
      </dsp:txBody>
      <dsp:txXfrm>
        <a:off x="4489309" y="948454"/>
        <a:ext cx="1345637" cy="897091"/>
      </dsp:txXfrm>
    </dsp:sp>
    <dsp:sp modelId="{342FD10C-B085-472B-9B2E-5E1C214B5592}">
      <dsp:nvSpPr>
        <dsp:cNvPr id="0" name=""/>
        <dsp:cNvSpPr/>
      </dsp:nvSpPr>
      <dsp:spPr>
        <a:xfrm>
          <a:off x="6059218" y="948454"/>
          <a:ext cx="2242728" cy="897091"/>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xmlns:mc="http://schemas.openxmlformats.org/markup-compatibility/2006" xmlns:a14="http://schemas.microsoft.com/office/drawing/2007/7/7/main" val="000000" mc:Ignorable="">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009" tIns="24003" rIns="24003" bIns="24003" numCol="1" spcCol="1270" anchor="ctr" anchorCtr="0">
          <a:noAutofit/>
          <a:flatTx/>
        </a:bodyPr>
        <a:lstStyle/>
        <a:p>
          <a:pPr lvl="0" algn="ctr" defTabSz="800100">
            <a:lnSpc>
              <a:spcPct val="90000"/>
            </a:lnSpc>
            <a:spcBef>
              <a:spcPct val="0"/>
            </a:spcBef>
            <a:spcAft>
              <a:spcPct val="35000"/>
            </a:spcAft>
          </a:pPr>
          <a:r>
            <a:rPr lang="en-US" sz="1800" kern="1200" dirty="0" smtClean="0"/>
            <a:t>Construction Management Services</a:t>
          </a:r>
          <a:endParaRPr lang="en-US" sz="1800" kern="1200" dirty="0"/>
        </a:p>
      </dsp:txBody>
      <dsp:txXfrm>
        <a:off x="6507764" y="948454"/>
        <a:ext cx="1345637" cy="89709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solidFill>
                  <a:schemeClr val="tx1"/>
                </a:solidFill>
              </a:defRPr>
            </a:lvl1pPr>
          </a:lstStyle>
          <a:p>
            <a:endParaRPr lang="en-US"/>
          </a:p>
        </p:txBody>
      </p:sp>
      <p:sp>
        <p:nvSpPr>
          <p:cNvPr id="10243"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solidFill>
                  <a:schemeClr val="tx1"/>
                </a:solidFill>
              </a:defRPr>
            </a:lvl1pPr>
          </a:lstStyle>
          <a:p>
            <a:endParaRPr lang="en-US"/>
          </a:p>
        </p:txBody>
      </p:sp>
      <p:sp>
        <p:nvSpPr>
          <p:cNvPr id="10244"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solidFill>
                  <a:schemeClr val="tx1"/>
                </a:solidFill>
              </a:defRPr>
            </a:lvl1pPr>
          </a:lstStyle>
          <a:p>
            <a:endParaRPr lang="en-US"/>
          </a:p>
        </p:txBody>
      </p:sp>
      <p:sp>
        <p:nvSpPr>
          <p:cNvPr id="10245"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solidFill>
                  <a:schemeClr val="tx1"/>
                </a:solidFill>
              </a:defRPr>
            </a:lvl1pPr>
          </a:lstStyle>
          <a:p>
            <a:fld id="{C532DE6C-07BB-43BF-B7C9-99B85299B8E2}" type="slidenum">
              <a:rPr lang="en-US"/>
              <a:pPr/>
              <a:t>‹#›</a:t>
            </a:fld>
            <a:endParaRPr lang="en-US"/>
          </a:p>
        </p:txBody>
      </p:sp>
    </p:spTree>
    <p:extLst>
      <p:ext uri="{BB962C8B-B14F-4D97-AF65-F5344CB8AC3E}">
        <p14:creationId xmlns:p14="http://schemas.microsoft.com/office/powerpoint/2007/7/12/main" val="39094463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solidFill>
                  <a:schemeClr val="tx1"/>
                </a:solidFill>
              </a:defRPr>
            </a:lvl1pPr>
          </a:lstStyle>
          <a:p>
            <a:endParaRPr lang="en-US"/>
          </a:p>
        </p:txBody>
      </p:sp>
      <p:sp>
        <p:nvSpPr>
          <p:cNvPr id="4099"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solidFill>
                  <a:schemeClr val="tx1"/>
                </a:solidFill>
              </a:defRPr>
            </a:lvl1pPr>
          </a:lstStyle>
          <a:p>
            <a:endParaRPr lang="en-US"/>
          </a:p>
        </p:txBody>
      </p:sp>
      <p:sp>
        <p:nvSpPr>
          <p:cNvPr id="27652" name="Rectangle 4"/>
          <p:cNvSpPr>
            <a:spLocks noRot="1" noChangeArrowheads="1" noTextEdit="1"/>
          </p:cNvSpPr>
          <p:nvPr>
            <p:ph type="sldImg" idx="2"/>
          </p:nvPr>
        </p:nvSpPr>
        <p:spPr bwMode="auto">
          <a:xfrm>
            <a:off x="1181100" y="696913"/>
            <a:ext cx="4648200" cy="3486150"/>
          </a:xfrm>
          <a:prstGeom prst="rect">
            <a:avLst/>
          </a:prstGeom>
          <a:noFill/>
          <a:ln w="9525">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 uri="{53640926-AAD7-44d8-BBD7-CCE9431645EC}">
              <a14:shadowObscured xmlns:a14="http://schemas.microsoft.com/office/drawing/2007/7/7/main" val="1"/>
            </a:ext>
          </a:extLst>
        </p:spPr>
      </p:sp>
      <p:sp>
        <p:nvSpPr>
          <p:cNvPr id="4101"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solidFill>
                  <a:schemeClr val="tx1"/>
                </a:solidFill>
              </a:defRPr>
            </a:lvl1pPr>
          </a:lstStyle>
          <a:p>
            <a:endParaRPr lang="en-US"/>
          </a:p>
        </p:txBody>
      </p:sp>
      <p:sp>
        <p:nvSpPr>
          <p:cNvPr id="4103"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solidFill>
                  <a:schemeClr val="tx1"/>
                </a:solidFill>
              </a:defRPr>
            </a:lvl1pPr>
          </a:lstStyle>
          <a:p>
            <a:fld id="{3613442C-7778-41D5-A3DA-41236B3B1A5A}" type="slidenum">
              <a:rPr lang="en-US"/>
              <a:pPr/>
              <a:t>‹#›</a:t>
            </a:fld>
            <a:endParaRPr lang="en-US"/>
          </a:p>
        </p:txBody>
      </p:sp>
    </p:spTree>
    <p:extLst>
      <p:ext uri="{BB962C8B-B14F-4D97-AF65-F5344CB8AC3E}">
        <p14:creationId xmlns:p14="http://schemas.microsoft.com/office/powerpoint/2007/7/12/main" val="24911407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8" charset="0"/>
        <a:ea typeface="ＭＳ Ｐゴシック" pitchFamily="-108" charset="-128"/>
        <a:cs typeface="ＭＳ Ｐゴシック" pitchFamily="-108" charset="-128"/>
      </a:defRPr>
    </a:lvl1pPr>
    <a:lvl2pPr marL="457200" algn="l" rtl="0" eaLnBrk="0" fontAlgn="base" hangingPunct="0">
      <a:spcBef>
        <a:spcPct val="30000"/>
      </a:spcBef>
      <a:spcAft>
        <a:spcPct val="0"/>
      </a:spcAft>
      <a:defRPr sz="1200" kern="1200">
        <a:solidFill>
          <a:schemeClr val="tx1"/>
        </a:solidFill>
        <a:latin typeface="Arial" pitchFamily="-108" charset="0"/>
        <a:ea typeface="ＭＳ Ｐゴシック" pitchFamily="-108" charset="-128"/>
        <a:cs typeface="+mn-cs"/>
      </a:defRPr>
    </a:lvl2pPr>
    <a:lvl3pPr marL="914400" algn="l" rtl="0" eaLnBrk="0" fontAlgn="base" hangingPunct="0">
      <a:spcBef>
        <a:spcPct val="30000"/>
      </a:spcBef>
      <a:spcAft>
        <a:spcPct val="0"/>
      </a:spcAft>
      <a:defRPr sz="1200" kern="1200">
        <a:solidFill>
          <a:schemeClr val="tx1"/>
        </a:solidFill>
        <a:latin typeface="Arial" pitchFamily="-108" charset="0"/>
        <a:ea typeface="ＭＳ Ｐゴシック" pitchFamily="-108" charset="-128"/>
        <a:cs typeface="+mn-cs"/>
      </a:defRPr>
    </a:lvl3pPr>
    <a:lvl4pPr marL="1371600" algn="l" rtl="0" eaLnBrk="0" fontAlgn="base" hangingPunct="0">
      <a:spcBef>
        <a:spcPct val="30000"/>
      </a:spcBef>
      <a:spcAft>
        <a:spcPct val="0"/>
      </a:spcAft>
      <a:defRPr sz="1200" kern="1200">
        <a:solidFill>
          <a:schemeClr val="tx1"/>
        </a:solidFill>
        <a:latin typeface="Arial" pitchFamily="-108" charset="0"/>
        <a:ea typeface="ＭＳ Ｐゴシック" pitchFamily="-108" charset="-128"/>
        <a:cs typeface="+mn-cs"/>
      </a:defRPr>
    </a:lvl4pPr>
    <a:lvl5pPr marL="1828800" algn="l" rtl="0" eaLnBrk="0" fontAlgn="base" hangingPunct="0">
      <a:spcBef>
        <a:spcPct val="30000"/>
      </a:spcBef>
      <a:spcAft>
        <a:spcPct val="0"/>
      </a:spcAft>
      <a:defRPr sz="1200" kern="1200">
        <a:solidFill>
          <a:schemeClr val="tx1"/>
        </a:solidFill>
        <a:latin typeface="Arial" pitchFamily="-108" charset="0"/>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p:cNvSpPr>
          <p:nvPr>
            <p:ph type="sldImg"/>
          </p:nvPr>
        </p:nvSpPr>
        <p:spPr>
          <a:ln/>
        </p:spPr>
      </p:sp>
      <p:sp>
        <p:nvSpPr>
          <p:cNvPr id="41987" name="Notes Placeholder 2"/>
          <p:cNvSpPr>
            <a:spLocks noGrp="1"/>
          </p:cNvSpPr>
          <p:nvPr>
            <p:ph type="body" idx="1"/>
          </p:nvPr>
        </p:nvSpPr>
        <p:spPr>
          <a:noFill/>
          <a:ln/>
          <a:extLst>
            <a:ext uri="{53640926-AAD7-44d8-BBD7-CCE9431645EC}">
              <a14:shadowObscured xmlns:a14="http://schemas.microsoft.com/office/drawing/2007/7/7/main" val="1"/>
            </a:ext>
          </a:extLst>
        </p:spPr>
        <p:txBody>
          <a:bodyPr/>
          <a:lstStyle/>
          <a:p>
            <a:pPr eaLnBrk="1" hangingPunct="1"/>
            <a:endParaRPr lang="en-US" smtClean="0">
              <a:latin typeface="Arial" charset="0"/>
            </a:endParaRPr>
          </a:p>
        </p:txBody>
      </p:sp>
      <p:sp>
        <p:nvSpPr>
          <p:cNvPr id="41988" name="Slide Number Placeholder 3"/>
          <p:cNvSpPr>
            <a:spLocks noGrp="1"/>
          </p:cNvSpPr>
          <p:nvPr>
            <p:ph type="sldNum" sz="quarter" idx="5"/>
          </p:nvPr>
        </p:nvSpPr>
        <p:spPr>
          <a:noFill/>
          <a:ln/>
          <a:extLst>
            <a:ext uri="{53640926-AAD7-44d8-BBD7-CCE9431645EC}">
              <a14:shadowObscured xmlns:a14="http://schemas.microsoft.com/office/drawing/2007/7/7/main" val="1"/>
            </a:ext>
          </a:extLst>
        </p:spPr>
        <p:txBody>
          <a:bodyPr/>
          <a:lstStyle>
            <a:lvl1pPr defTabSz="931863"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1pPr>
            <a:lvl2pPr marL="37931725" indent="-37474525" defTabSz="931863"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2pPr>
            <a:lvl3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3pPr>
            <a:lvl4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4pPr>
            <a:lvl5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5pPr>
            <a:lvl6pPr marL="4572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6pPr>
            <a:lvl7pPr marL="9144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7pPr>
            <a:lvl8pPr marL="13716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8pPr>
            <a:lvl9pPr marL="18288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9pPr>
          </a:lstStyle>
          <a:p>
            <a:pPr eaLnBrk="1" hangingPunct="1"/>
            <a:fld id="{D795E956-A698-4685-AB3A-87565D58323A}" type="slidenum">
              <a:rPr lang="en-US" sz="1200">
                <a:solidFill>
                  <a:schemeClr val="tx1"/>
                </a:solidFill>
              </a:rPr>
              <a:pPr eaLnBrk="1" hangingPunct="1"/>
              <a:t>4</a:t>
            </a:fld>
            <a:endParaRPr lang="en-US" sz="120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p:cNvSpPr>
          <p:nvPr>
            <p:ph type="sldImg"/>
          </p:nvPr>
        </p:nvSpPr>
        <p:spPr>
          <a:ln/>
          <a:extLst>
            <a:ext uri="{53640926-AAD7-44d8-BBD7-CCE9431645EC}">
              <a14:shadowObscured xmlns:a14="http://schemas.microsoft.com/office/drawing/2007/7/7/main" val="1"/>
            </a:ext>
          </a:extLst>
        </p:spPr>
      </p:sp>
      <p:sp>
        <p:nvSpPr>
          <p:cNvPr id="64515" name="Notes Placeholder 2"/>
          <p:cNvSpPr>
            <a:spLocks noGrp="1"/>
          </p:cNvSpPr>
          <p:nvPr>
            <p:ph type="body" idx="1"/>
          </p:nvPr>
        </p:nvSpPr>
        <p:spPr>
          <a:noFill/>
          <a:ln/>
          <a:extLst>
            <a:ext uri="{53640926-AAD7-44d8-BBD7-CCE9431645EC}">
              <a14:shadowObscured xmlns:a14="http://schemas.microsoft.com/office/drawing/2007/7/7/main" val="1"/>
            </a:ext>
          </a:extLst>
        </p:spPr>
        <p:txBody>
          <a:bodyPr/>
          <a:lstStyle/>
          <a:p>
            <a:endParaRPr lang="en-US" smtClean="0">
              <a:latin typeface="Arial" charset="0"/>
            </a:endParaRPr>
          </a:p>
        </p:txBody>
      </p:sp>
      <p:sp>
        <p:nvSpPr>
          <p:cNvPr id="64516" name="Slide Number Placeholder 3"/>
          <p:cNvSpPr>
            <a:spLocks noGrp="1"/>
          </p:cNvSpPr>
          <p:nvPr>
            <p:ph type="sldNum" sz="quarter" idx="5"/>
          </p:nvPr>
        </p:nvSpPr>
        <p:spPr>
          <a:noFill/>
          <a:ln/>
          <a:extLst>
            <a:ext uri="{53640926-AAD7-44d8-BBD7-CCE9431645EC}">
              <a14:shadowObscured xmlns:a14="http://schemas.microsoft.com/office/drawing/2007/7/7/main" val="1"/>
            </a:ext>
          </a:extLst>
        </p:spPr>
        <p:txBody>
          <a:bodyPr/>
          <a:lstStyle>
            <a:lvl1pPr defTabSz="931863"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1pPr>
            <a:lvl2pPr marL="37931725" indent="-37474525" defTabSz="931863"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2pPr>
            <a:lvl3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3pPr>
            <a:lvl4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4pPr>
            <a:lvl5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5pPr>
            <a:lvl6pPr marL="4572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6pPr>
            <a:lvl7pPr marL="9144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7pPr>
            <a:lvl8pPr marL="13716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8pPr>
            <a:lvl9pPr marL="18288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9pPr>
          </a:lstStyle>
          <a:p>
            <a:pPr eaLnBrk="1" hangingPunct="1"/>
            <a:fld id="{E408A6AD-58FE-41B3-806D-298AB2633C4C}" type="slidenum">
              <a:rPr lang="en-US" sz="1200">
                <a:solidFill>
                  <a:schemeClr val="tx1"/>
                </a:solidFill>
              </a:rPr>
              <a:pPr eaLnBrk="1" hangingPunct="1"/>
              <a:t>21</a:t>
            </a:fld>
            <a:endParaRPr lang="en-US" sz="120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fld id="{4B7E6F05-9AF9-44F4-B811-A56AC26BD2B3}" type="slidenum">
              <a:rPr lang="en-US"/>
              <a:pPr/>
              <a:t>‹#›</a:t>
            </a:fld>
            <a:endParaRPr lang="en-US"/>
          </a:p>
        </p:txBody>
      </p:sp>
    </p:spTree>
    <p:extLst>
      <p:ext uri="{BB962C8B-B14F-4D97-AF65-F5344CB8AC3E}">
        <p14:creationId xmlns:p14="http://schemas.microsoft.com/office/powerpoint/2007/7/12/main" val="1174067477"/>
      </p:ext>
    </p:extLst>
  </p:cSld>
  <p:clrMapOvr>
    <a:masterClrMapping/>
  </p:clrMapOvr>
  <p:timing>
    <p:tnLst>
      <p:par>
        <p:cTn xmlns:p14="http://schemas.microsoft.com/office/powerpoint/2007/7/12/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11163"/>
            <a:ext cx="2057400" cy="53943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411163"/>
            <a:ext cx="6021387" cy="53943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fld id="{83E2C942-B5C5-4396-A7AE-B932B639649F}" type="slidenum">
              <a:rPr lang="en-US"/>
              <a:pPr/>
              <a:t>‹#›</a:t>
            </a:fld>
            <a:endParaRPr lang="en-US"/>
          </a:p>
        </p:txBody>
      </p:sp>
    </p:spTree>
    <p:extLst>
      <p:ext uri="{BB962C8B-B14F-4D97-AF65-F5344CB8AC3E}">
        <p14:creationId xmlns:p14="http://schemas.microsoft.com/office/powerpoint/2007/7/12/main" val="251878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3" y="411163"/>
            <a:ext cx="8229600" cy="4270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279525"/>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79525"/>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a:ln/>
        </p:spPr>
        <p:txBody>
          <a:bodyPr/>
          <a:lstStyle>
            <a:lvl1pPr>
              <a:defRPr/>
            </a:lvl1pPr>
          </a:lstStyle>
          <a:p>
            <a:fld id="{36C3B216-7E8D-45A3-AE1F-8A9BC7B3F897}" type="slidenum">
              <a:rPr lang="en-US"/>
              <a:pPr/>
              <a:t>‹#›</a:t>
            </a:fld>
            <a:endParaRPr lang="en-US"/>
          </a:p>
        </p:txBody>
      </p:sp>
    </p:spTree>
    <p:extLst>
      <p:ext uri="{BB962C8B-B14F-4D97-AF65-F5344CB8AC3E}">
        <p14:creationId xmlns:p14="http://schemas.microsoft.com/office/powerpoint/2007/7/12/main" val="860957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sldNum" sz="quarter" idx="10"/>
          </p:nvPr>
        </p:nvSpPr>
        <p:spPr>
          <a:ln/>
        </p:spPr>
        <p:txBody>
          <a:bodyPr/>
          <a:lstStyle>
            <a:lvl1pPr>
              <a:defRPr/>
            </a:lvl1pPr>
          </a:lstStyle>
          <a:p>
            <a:fld id="{D3A767A3-27A4-48E3-8B4C-FA18AD0CCA71}" type="slidenum">
              <a:rPr lang="en-US"/>
              <a:pPr/>
              <a:t>‹#›</a:t>
            </a:fld>
            <a:endParaRPr lang="en-US"/>
          </a:p>
        </p:txBody>
      </p:sp>
    </p:spTree>
    <p:extLst>
      <p:ext uri="{BB962C8B-B14F-4D97-AF65-F5344CB8AC3E}">
        <p14:creationId xmlns:p14="http://schemas.microsoft.com/office/powerpoint/2007/7/12/main" val="2582850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fld id="{AF26A1DD-7FBD-44CC-A49B-BE99032B6D7E}" type="slidenum">
              <a:rPr lang="en-US"/>
              <a:pPr/>
              <a:t>‹#›</a:t>
            </a:fld>
            <a:endParaRPr lang="en-US"/>
          </a:p>
        </p:txBody>
      </p:sp>
    </p:spTree>
    <p:extLst>
      <p:ext uri="{BB962C8B-B14F-4D97-AF65-F5344CB8AC3E}">
        <p14:creationId xmlns:p14="http://schemas.microsoft.com/office/powerpoint/2007/7/12/main" val="1474534089"/>
      </p:ext>
    </p:extLst>
  </p:cSld>
  <p:clrMapOvr>
    <a:masterClrMapping/>
  </p:clrMapOvr>
  <p:timing>
    <p:tnLst>
      <p:par>
        <p:cTn xmlns:p14="http://schemas.microsoft.com/office/powerpoint/2007/7/12/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fld id="{57EC8F2C-9388-4744-A637-E705BFD8C6A9}" type="slidenum">
              <a:rPr lang="en-US"/>
              <a:pPr/>
              <a:t>‹#›</a:t>
            </a:fld>
            <a:endParaRPr lang="en-US"/>
          </a:p>
        </p:txBody>
      </p:sp>
    </p:spTree>
    <p:extLst>
      <p:ext uri="{BB962C8B-B14F-4D97-AF65-F5344CB8AC3E}">
        <p14:creationId xmlns:p14="http://schemas.microsoft.com/office/powerpoint/2007/7/12/main" val="2335775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895600"/>
            <a:ext cx="4038600" cy="99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895600"/>
            <a:ext cx="4038600" cy="99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fld id="{779BB5B8-F666-43C2-AE05-4E266AFD0E48}" type="slidenum">
              <a:rPr lang="en-US"/>
              <a:pPr/>
              <a:t>‹#›</a:t>
            </a:fld>
            <a:endParaRPr lang="en-US"/>
          </a:p>
        </p:txBody>
      </p:sp>
    </p:spTree>
    <p:extLst>
      <p:ext uri="{BB962C8B-B14F-4D97-AF65-F5344CB8AC3E}">
        <p14:creationId xmlns:p14="http://schemas.microsoft.com/office/powerpoint/2007/7/12/main" val="3394069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sz="quarter" idx="10"/>
          </p:nvPr>
        </p:nvSpPr>
        <p:spPr>
          <a:ln/>
        </p:spPr>
        <p:txBody>
          <a:bodyPr/>
          <a:lstStyle>
            <a:lvl1pPr>
              <a:defRPr/>
            </a:lvl1pPr>
          </a:lstStyle>
          <a:p>
            <a:fld id="{3689DC3A-85FF-4111-B57B-B22447607E0C}" type="slidenum">
              <a:rPr lang="en-US"/>
              <a:pPr/>
              <a:t>‹#›</a:t>
            </a:fld>
            <a:endParaRPr lang="en-US"/>
          </a:p>
        </p:txBody>
      </p:sp>
    </p:spTree>
    <p:extLst>
      <p:ext uri="{BB962C8B-B14F-4D97-AF65-F5344CB8AC3E}">
        <p14:creationId xmlns:p14="http://schemas.microsoft.com/office/powerpoint/2007/7/12/main" val="14953224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sldNum" sz="quarter" idx="10"/>
          </p:nvPr>
        </p:nvSpPr>
        <p:spPr>
          <a:ln/>
        </p:spPr>
        <p:txBody>
          <a:bodyPr/>
          <a:lstStyle>
            <a:lvl1pPr>
              <a:defRPr/>
            </a:lvl1pPr>
          </a:lstStyle>
          <a:p>
            <a:fld id="{CD82D74F-EC19-44E7-9422-151EBA206F5E}" type="slidenum">
              <a:rPr lang="en-US"/>
              <a:pPr/>
              <a:t>‹#›</a:t>
            </a:fld>
            <a:endParaRPr lang="en-US"/>
          </a:p>
        </p:txBody>
      </p:sp>
    </p:spTree>
    <p:extLst>
      <p:ext uri="{BB962C8B-B14F-4D97-AF65-F5344CB8AC3E}">
        <p14:creationId xmlns:p14="http://schemas.microsoft.com/office/powerpoint/2007/7/12/main" val="11062793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fld id="{9A7D0576-44B6-434B-AC17-DE4AC7B97309}" type="slidenum">
              <a:rPr lang="en-US"/>
              <a:pPr/>
              <a:t>‹#›</a:t>
            </a:fld>
            <a:endParaRPr lang="en-US"/>
          </a:p>
        </p:txBody>
      </p:sp>
    </p:spTree>
    <p:extLst>
      <p:ext uri="{BB962C8B-B14F-4D97-AF65-F5344CB8AC3E}">
        <p14:creationId xmlns:p14="http://schemas.microsoft.com/office/powerpoint/2007/7/12/main" val="41703657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fld id="{B26FD273-74A7-4957-897C-F27DD0987FCF}" type="slidenum">
              <a:rPr lang="en-US"/>
              <a:pPr/>
              <a:t>‹#›</a:t>
            </a:fld>
            <a:endParaRPr lang="en-US"/>
          </a:p>
        </p:txBody>
      </p:sp>
    </p:spTree>
    <p:extLst>
      <p:ext uri="{BB962C8B-B14F-4D97-AF65-F5344CB8AC3E}">
        <p14:creationId xmlns:p14="http://schemas.microsoft.com/office/powerpoint/2007/7/12/main" val="2536589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fld id="{90C27B2B-9886-4DEB-81C3-11B0B1946024}" type="slidenum">
              <a:rPr lang="en-US"/>
              <a:pPr/>
              <a:t>‹#›</a:t>
            </a:fld>
            <a:endParaRPr lang="en-US"/>
          </a:p>
        </p:txBody>
      </p:sp>
    </p:spTree>
    <p:extLst>
      <p:ext uri="{BB962C8B-B14F-4D97-AF65-F5344CB8AC3E}">
        <p14:creationId xmlns:p14="http://schemas.microsoft.com/office/powerpoint/2007/7/12/main" val="884734696"/>
      </p:ext>
    </p:extLst>
  </p:cSld>
  <p:clrMapOvr>
    <a:masterClrMapping/>
  </p:clrMapOvr>
  <p:timing>
    <p:tnLst>
      <p:par>
        <p:cTn xmlns:p14="http://schemas.microsoft.com/office/powerpoint/2007/7/12/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fld id="{2738D092-9C03-4E4C-A282-8618FD7038E0}" type="slidenum">
              <a:rPr lang="en-US"/>
              <a:pPr/>
              <a:t>‹#›</a:t>
            </a:fld>
            <a:endParaRPr lang="en-US"/>
          </a:p>
        </p:txBody>
      </p:sp>
    </p:spTree>
    <p:extLst>
      <p:ext uri="{BB962C8B-B14F-4D97-AF65-F5344CB8AC3E}">
        <p14:creationId xmlns:p14="http://schemas.microsoft.com/office/powerpoint/2007/7/12/main" val="9638838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fld id="{C242960F-F06D-41E0-9515-5987111D6285}" type="slidenum">
              <a:rPr lang="en-US"/>
              <a:pPr/>
              <a:t>‹#›</a:t>
            </a:fld>
            <a:endParaRPr lang="en-US"/>
          </a:p>
        </p:txBody>
      </p:sp>
    </p:spTree>
    <p:extLst>
      <p:ext uri="{BB962C8B-B14F-4D97-AF65-F5344CB8AC3E}">
        <p14:creationId xmlns:p14="http://schemas.microsoft.com/office/powerpoint/2007/7/12/main" val="38548599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667000"/>
            <a:ext cx="2057400" cy="6553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667000"/>
            <a:ext cx="6019800" cy="6553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fld id="{1A94DC4C-6852-4850-8D90-E26FD7801B68}" type="slidenum">
              <a:rPr lang="en-US"/>
              <a:pPr/>
              <a:t>‹#›</a:t>
            </a:fld>
            <a:endParaRPr lang="en-US"/>
          </a:p>
        </p:txBody>
      </p:sp>
    </p:spTree>
    <p:extLst>
      <p:ext uri="{BB962C8B-B14F-4D97-AF65-F5344CB8AC3E}">
        <p14:creationId xmlns:p14="http://schemas.microsoft.com/office/powerpoint/2007/7/12/main" val="1517892105"/>
      </p:ext>
    </p:extLst>
  </p:cSld>
  <p:clrMapOvr>
    <a:masterClrMapping/>
  </p:clrMapOvr>
  <p:timing>
    <p:tnLst>
      <p:par>
        <p:cTn xmlns:p14="http://schemas.microsoft.com/office/powerpoint/2007/7/12/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795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795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a:ln/>
        </p:spPr>
        <p:txBody>
          <a:bodyPr/>
          <a:lstStyle>
            <a:lvl1pPr>
              <a:defRPr/>
            </a:lvl1pPr>
          </a:lstStyle>
          <a:p>
            <a:fld id="{B4722509-4AE8-4673-85CC-587E77748B97}" type="slidenum">
              <a:rPr lang="en-US"/>
              <a:pPr/>
              <a:t>‹#›</a:t>
            </a:fld>
            <a:endParaRPr lang="en-US"/>
          </a:p>
        </p:txBody>
      </p:sp>
    </p:spTree>
    <p:extLst>
      <p:ext uri="{BB962C8B-B14F-4D97-AF65-F5344CB8AC3E}">
        <p14:creationId xmlns:p14="http://schemas.microsoft.com/office/powerpoint/2007/7/12/main" val="3779945358"/>
      </p:ext>
    </p:extLst>
  </p:cSld>
  <p:clrMapOvr>
    <a:masterClrMapping/>
  </p:clrMapOvr>
  <p:timing>
    <p:tnLst>
      <p:par>
        <p:cTn xmlns:p14="http://schemas.microsoft.com/office/powerpoint/2007/7/12/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3"/>
          <p:cNvSpPr>
            <a:spLocks noGrp="1" noChangeArrowheads="1"/>
          </p:cNvSpPr>
          <p:nvPr>
            <p:ph type="sldNum" sz="quarter" idx="10"/>
          </p:nvPr>
        </p:nvSpPr>
        <p:spPr>
          <a:ln/>
        </p:spPr>
        <p:txBody>
          <a:bodyPr/>
          <a:lstStyle>
            <a:lvl1pPr>
              <a:defRPr/>
            </a:lvl1pPr>
          </a:lstStyle>
          <a:p>
            <a:fld id="{61EF3203-35D1-4DAE-AC31-7080A9EB38C7}" type="slidenum">
              <a:rPr lang="en-US"/>
              <a:pPr/>
              <a:t>‹#›</a:t>
            </a:fld>
            <a:endParaRPr lang="en-US"/>
          </a:p>
        </p:txBody>
      </p:sp>
    </p:spTree>
    <p:extLst>
      <p:ext uri="{BB962C8B-B14F-4D97-AF65-F5344CB8AC3E}">
        <p14:creationId xmlns:p14="http://schemas.microsoft.com/office/powerpoint/2007/7/12/main" val="3444778144"/>
      </p:ext>
    </p:extLst>
  </p:cSld>
  <p:clrMapOvr>
    <a:masterClrMapping/>
  </p:clrMapOvr>
  <p:timing>
    <p:tnLst>
      <p:par>
        <p:cTn xmlns:p14="http://schemas.microsoft.com/office/powerpoint/2007/7/12/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3"/>
          <p:cNvSpPr>
            <a:spLocks noGrp="1" noChangeArrowheads="1"/>
          </p:cNvSpPr>
          <p:nvPr>
            <p:ph type="sldNum" sz="quarter" idx="10"/>
          </p:nvPr>
        </p:nvSpPr>
        <p:spPr>
          <a:ln/>
        </p:spPr>
        <p:txBody>
          <a:bodyPr/>
          <a:lstStyle>
            <a:lvl1pPr>
              <a:defRPr/>
            </a:lvl1pPr>
          </a:lstStyle>
          <a:p>
            <a:fld id="{6FA066DC-8D4B-421D-B631-757EE3F90597}" type="slidenum">
              <a:rPr lang="en-US"/>
              <a:pPr/>
              <a:t>‹#›</a:t>
            </a:fld>
            <a:endParaRPr lang="en-US"/>
          </a:p>
        </p:txBody>
      </p:sp>
    </p:spTree>
    <p:extLst>
      <p:ext uri="{BB962C8B-B14F-4D97-AF65-F5344CB8AC3E}">
        <p14:creationId xmlns:p14="http://schemas.microsoft.com/office/powerpoint/2007/7/12/main" val="3969543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fld id="{86B5848C-6666-4386-9D72-CEEB3AA79C17}" type="slidenum">
              <a:rPr lang="en-US"/>
              <a:pPr/>
              <a:t>‹#›</a:t>
            </a:fld>
            <a:endParaRPr lang="en-US"/>
          </a:p>
        </p:txBody>
      </p:sp>
    </p:spTree>
    <p:extLst>
      <p:ext uri="{BB962C8B-B14F-4D97-AF65-F5344CB8AC3E}">
        <p14:creationId xmlns:p14="http://schemas.microsoft.com/office/powerpoint/2007/7/12/main" val="1080836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fld id="{22D73164-12C1-4B5D-AE2F-6E6518FC6417}" type="slidenum">
              <a:rPr lang="en-US"/>
              <a:pPr/>
              <a:t>‹#›</a:t>
            </a:fld>
            <a:endParaRPr lang="en-US"/>
          </a:p>
        </p:txBody>
      </p:sp>
    </p:spTree>
    <p:extLst>
      <p:ext uri="{BB962C8B-B14F-4D97-AF65-F5344CB8AC3E}">
        <p14:creationId xmlns:p14="http://schemas.microsoft.com/office/powerpoint/2007/7/12/main" val="4019526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fld id="{1ABFEBD3-EA24-4BC2-B4CB-09A2DD4BA1BF}" type="slidenum">
              <a:rPr lang="en-US"/>
              <a:pPr/>
              <a:t>‹#›</a:t>
            </a:fld>
            <a:endParaRPr lang="en-US"/>
          </a:p>
        </p:txBody>
      </p:sp>
    </p:spTree>
    <p:extLst>
      <p:ext uri="{BB962C8B-B14F-4D97-AF65-F5344CB8AC3E}">
        <p14:creationId xmlns:p14="http://schemas.microsoft.com/office/powerpoint/2007/7/12/main" val="3554389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fld id="{8E5328F1-7F66-4264-B015-ED3485C6DB73}" type="slidenum">
              <a:rPr lang="en-US"/>
              <a:pPr/>
              <a:t>‹#›</a:t>
            </a:fld>
            <a:endParaRPr lang="en-US"/>
          </a:p>
        </p:txBody>
      </p:sp>
    </p:spTree>
    <p:extLst>
      <p:ext uri="{BB962C8B-B14F-4D97-AF65-F5344CB8AC3E}">
        <p14:creationId xmlns:p14="http://schemas.microsoft.com/office/powerpoint/2007/7/12/main" val="4293952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11"/>
          <p:cNvSpPr>
            <a:spLocks noGrp="1" noChangeArrowheads="1"/>
          </p:cNvSpPr>
          <p:nvPr>
            <p:ph type="title"/>
          </p:nvPr>
        </p:nvSpPr>
        <p:spPr bwMode="auto">
          <a:xfrm>
            <a:off x="455613" y="411163"/>
            <a:ext cx="8229600" cy="427037"/>
          </a:xfrm>
          <a:prstGeom prst="rect">
            <a:avLst/>
          </a:prstGeom>
          <a:noFill/>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 uri="{53640926-AAD7-44d8-BBD7-CCE9431645EC}">
              <a14:shadowObscured xmlns:a14="http://schemas.microsoft.com/office/drawing/2007/7/7/main" val="1"/>
            </a:ext>
          </a:extLst>
        </p:spPr>
        <p:txBody>
          <a:bodyPr vert="horz" wrap="square" lIns="45720" tIns="91440" rIns="91440" bIns="0" numCol="1" anchor="t" anchorCtr="0" compatLnSpc="1">
            <a:prstTxWarp prst="textNoShape">
              <a:avLst/>
            </a:prstTxWarp>
          </a:bodyPr>
          <a:lstStyle/>
          <a:p>
            <a:pPr lvl="0"/>
            <a:r>
              <a:rPr lang="en-US" smtClean="0"/>
              <a:t>Standard Text Page Template</a:t>
            </a:r>
          </a:p>
        </p:txBody>
      </p:sp>
      <p:sp>
        <p:nvSpPr>
          <p:cNvPr id="1027" name="Rectangle 12"/>
          <p:cNvSpPr>
            <a:spLocks noGrp="1" noChangeArrowheads="1"/>
          </p:cNvSpPr>
          <p:nvPr>
            <p:ph type="body" idx="1"/>
          </p:nvPr>
        </p:nvSpPr>
        <p:spPr bwMode="auto">
          <a:xfrm>
            <a:off x="457200" y="1279525"/>
            <a:ext cx="8229600" cy="4525963"/>
          </a:xfrm>
          <a:prstGeom prst="rect">
            <a:avLst/>
          </a:prstGeom>
          <a:noFill/>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 uri="{53640926-AAD7-44d8-BBD7-CCE9431645EC}">
              <a14:shadowObscured xmlns:a14="http://schemas.microsoft.com/office/drawing/2007/7/7/main" val="1"/>
            </a:ext>
          </a:extLst>
        </p:spPr>
        <p:txBody>
          <a:bodyPr vert="horz" wrap="square" lIns="91440" tIns="137160" rIns="91440" bIns="45720" numCol="1" anchor="t" anchorCtr="0" compatLnSpc="1">
            <a:prstTxWarp prst="textNoShape">
              <a:avLst/>
            </a:prstTxWarp>
          </a:bodyPr>
          <a:lstStyle/>
          <a:p>
            <a:pPr lvl="0"/>
            <a:r>
              <a:rPr lang="en-US" smtClean="0"/>
              <a:t>Text Level 1 Template</a:t>
            </a:r>
          </a:p>
          <a:p>
            <a:pPr lvl="1"/>
            <a:r>
              <a:rPr lang="en-US" smtClean="0"/>
              <a:t>Text Level 2 Template</a:t>
            </a:r>
          </a:p>
          <a:p>
            <a:pPr lvl="2"/>
            <a:r>
              <a:rPr lang="en-US" smtClean="0"/>
              <a:t>Text Level 3 Template</a:t>
            </a:r>
          </a:p>
          <a:p>
            <a:pPr lvl="3"/>
            <a:r>
              <a:rPr lang="en-US" smtClean="0"/>
              <a:t>Text Level 4 Template</a:t>
            </a:r>
          </a:p>
          <a:p>
            <a:pPr lvl="4"/>
            <a:endParaRPr lang="en-US" smtClean="0"/>
          </a:p>
        </p:txBody>
      </p:sp>
      <p:sp>
        <p:nvSpPr>
          <p:cNvPr id="1037" name="Rectangle 13"/>
          <p:cNvSpPr>
            <a:spLocks noGrp="1" noChangeArrowheads="1"/>
          </p:cNvSpPr>
          <p:nvPr>
            <p:ph type="sldNum" sz="quarter" idx="4"/>
          </p:nvPr>
        </p:nvSpPr>
        <p:spPr bwMode="auto">
          <a:xfrm>
            <a:off x="3429000" y="6540500"/>
            <a:ext cx="2286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a:solidFill>
                  <a:schemeClr val="bg2"/>
                </a:solidFill>
                <a:latin typeface="Garamond" pitchFamily="-108" charset="0"/>
              </a:defRPr>
            </a:lvl1pPr>
          </a:lstStyle>
          <a:p>
            <a:fld id="{361425A2-F9CE-4617-B253-E9CCB04DFB37}" type="slidenum">
              <a:rPr lang="en-US"/>
              <a:pPr/>
              <a:t>‹#›</a:t>
            </a:fld>
            <a:endParaRPr lang="en-US"/>
          </a:p>
        </p:txBody>
      </p:sp>
      <p:sp>
        <p:nvSpPr>
          <p:cNvPr id="1039" name="Line 15"/>
          <p:cNvSpPr>
            <a:spLocks noChangeShapeType="1"/>
          </p:cNvSpPr>
          <p:nvPr/>
        </p:nvSpPr>
        <p:spPr bwMode="auto">
          <a:xfrm flipV="1">
            <a:off x="455613" y="6397625"/>
            <a:ext cx="8226425" cy="0"/>
          </a:xfrm>
          <a:prstGeom prst="line">
            <a:avLst/>
          </a:prstGeom>
          <a:noFill/>
          <a:ln w="9525">
            <a:solidFill>
              <a:srgbClr xmlns:mc="http://schemas.openxmlformats.org/markup-compatibility/2006" xmlns:a14="http://schemas.microsoft.com/office/drawing/2007/7/7/main" val="000090" mc:Ignorable=""/>
            </a:solidFill>
            <a:round/>
            <a:headEnd/>
            <a:tailEnd/>
          </a:ln>
          <a:effectLst/>
        </p:spPr>
        <p:txBody>
          <a:bodyPr/>
          <a:lstStyle/>
          <a:p>
            <a:pPr>
              <a:defRPr/>
            </a:pPr>
            <a:endParaRPr lang="en-US">
              <a:latin typeface="Arial" pitchFamily="-108" charset="0"/>
              <a:ea typeface="+mn-ea"/>
            </a:endParaRPr>
          </a:p>
        </p:txBody>
      </p:sp>
      <p:sp>
        <p:nvSpPr>
          <p:cNvPr id="1043" name="Line 19"/>
          <p:cNvSpPr>
            <a:spLocks noChangeShapeType="1"/>
          </p:cNvSpPr>
          <p:nvPr/>
        </p:nvSpPr>
        <p:spPr bwMode="auto">
          <a:xfrm>
            <a:off x="458788" y="1208088"/>
            <a:ext cx="8226425" cy="0"/>
          </a:xfrm>
          <a:prstGeom prst="line">
            <a:avLst/>
          </a:prstGeom>
          <a:noFill/>
          <a:ln w="9525">
            <a:solidFill>
              <a:srgbClr xmlns:mc="http://schemas.openxmlformats.org/markup-compatibility/2006" xmlns:a14="http://schemas.microsoft.com/office/drawing/2007/7/7/main" val="000090" mc:Ignorable=""/>
            </a:solidFill>
            <a:round/>
            <a:headEnd/>
            <a:tailEnd/>
          </a:ln>
          <a:effectLst/>
        </p:spPr>
        <p:txBody>
          <a:bodyPr/>
          <a:lstStyle/>
          <a:p>
            <a:pPr>
              <a:defRPr/>
            </a:pPr>
            <a:endParaRPr lang="en-US">
              <a:latin typeface="Arial" pitchFamily="-108" charset="0"/>
              <a:ea typeface="+mn-ea"/>
            </a:endParaRPr>
          </a:p>
        </p:txBody>
      </p:sp>
      <p:sp>
        <p:nvSpPr>
          <p:cNvPr id="1055" name="Line 31"/>
          <p:cNvSpPr>
            <a:spLocks noChangeShapeType="1"/>
          </p:cNvSpPr>
          <p:nvPr/>
        </p:nvSpPr>
        <p:spPr bwMode="auto">
          <a:xfrm>
            <a:off x="455613" y="371475"/>
            <a:ext cx="5484812" cy="0"/>
          </a:xfrm>
          <a:prstGeom prst="line">
            <a:avLst/>
          </a:prstGeom>
          <a:noFill/>
          <a:ln w="127000">
            <a:solidFill>
              <a:srgbClr xmlns:mc="http://schemas.openxmlformats.org/markup-compatibility/2006" xmlns:a14="http://schemas.microsoft.com/office/drawing/2007/7/7/main" val="003366" mc:Ignorable=""/>
            </a:solidFill>
            <a:round/>
            <a:headEnd/>
            <a:tailEnd/>
          </a:ln>
          <a:effectLst/>
        </p:spPr>
        <p:txBody>
          <a:bodyPr/>
          <a:lstStyle/>
          <a:p>
            <a:pPr>
              <a:defRPr/>
            </a:pPr>
            <a:endParaRPr lang="en-US">
              <a:latin typeface="Arial" pitchFamily="-108" charset="0"/>
              <a:ea typeface="+mn-ea"/>
            </a:endParaRPr>
          </a:p>
        </p:txBody>
      </p:sp>
      <p:grpSp>
        <p:nvGrpSpPr>
          <p:cNvPr id="10" name="Group 9"/>
          <p:cNvGrpSpPr/>
          <p:nvPr userDrawn="1"/>
        </p:nvGrpSpPr>
        <p:grpSpPr>
          <a:xfrm>
            <a:off x="5892800" y="6445190"/>
            <a:ext cx="2857500" cy="400110"/>
            <a:chOff x="4267200" y="5857875"/>
            <a:chExt cx="2857500" cy="400110"/>
          </a:xfrm>
        </p:grpSpPr>
        <p:sp>
          <p:nvSpPr>
            <p:cNvPr id="3" name="Rectangle 2"/>
            <p:cNvSpPr/>
            <p:nvPr userDrawn="1"/>
          </p:nvSpPr>
          <p:spPr bwMode="auto">
            <a:xfrm>
              <a:off x="4267200" y="5867400"/>
              <a:ext cx="381000" cy="381000"/>
            </a:xfrm>
            <a:prstGeom prst="rect">
              <a:avLst/>
            </a:prstGeom>
            <a:solidFill>
              <a:srgbClr xmlns:mc="http://schemas.openxmlformats.org/markup-compatibility/2006" xmlns:a14="http://schemas.microsoft.com/office/drawing/2007/7/7/main" val="000066" mc:Ignorable=""/>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solidFill>
                  <a:effectLst/>
                  <a:latin typeface="+mj-lt"/>
                </a:rPr>
                <a:t>W</a:t>
              </a:r>
              <a:endParaRPr kumimoji="0" lang="en-US" sz="2800" b="0" i="0" u="none" strike="noStrike" cap="none" normalizeH="0" baseline="0" dirty="0">
                <a:ln>
                  <a:noFill/>
                </a:ln>
                <a:solidFill>
                  <a:schemeClr val="bg1"/>
                </a:solidFill>
                <a:effectLst/>
                <a:latin typeface="+mj-lt"/>
              </a:endParaRPr>
            </a:p>
          </p:txBody>
        </p:sp>
        <p:sp>
          <p:nvSpPr>
            <p:cNvPr id="4" name="TextBox 3"/>
            <p:cNvSpPr txBox="1"/>
            <p:nvPr userDrawn="1"/>
          </p:nvSpPr>
          <p:spPr>
            <a:xfrm>
              <a:off x="4630491" y="5857875"/>
              <a:ext cx="2494209" cy="400110"/>
            </a:xfrm>
            <a:prstGeom prst="rect">
              <a:avLst/>
            </a:prstGeom>
            <a:noFill/>
          </p:spPr>
          <p:txBody>
            <a:bodyPr wrap="none" rtlCol="0">
              <a:spAutoFit/>
            </a:bodyPr>
            <a:lstStyle/>
            <a:p>
              <a:r>
                <a:rPr lang="en-US" sz="1200" dirty="0" smtClean="0">
                  <a:solidFill>
                    <a:schemeClr val="accent6"/>
                  </a:solidFill>
                  <a:latin typeface="+mj-lt"/>
                </a:rPr>
                <a:t>WALSH HOSPITALITY ADVISORS</a:t>
              </a:r>
            </a:p>
            <a:p>
              <a:r>
                <a:rPr lang="en-US" sz="800" dirty="0" smtClean="0">
                  <a:solidFill>
                    <a:schemeClr val="accent6"/>
                  </a:solidFill>
                  <a:latin typeface="+mj-lt"/>
                </a:rPr>
                <a:t>Asset Management, Hotel Management &amp; Receivership</a:t>
              </a:r>
              <a:endParaRPr lang="en-US" sz="800" dirty="0">
                <a:solidFill>
                  <a:schemeClr val="accent6"/>
                </a:solidFill>
                <a:latin typeface="+mj-lt"/>
              </a:endParaRPr>
            </a:p>
          </p:txBody>
        </p:sp>
        <p:cxnSp>
          <p:nvCxnSpPr>
            <p:cNvPr id="6" name="Straight Connector 5"/>
            <p:cNvCxnSpPr/>
            <p:nvPr userDrawn="1"/>
          </p:nvCxnSpPr>
          <p:spPr bwMode="auto">
            <a:xfrm>
              <a:off x="4724401" y="6076980"/>
              <a:ext cx="2317749" cy="0"/>
            </a:xfrm>
            <a:prstGeom prst="line">
              <a:avLst/>
            </a:prstGeom>
            <a:solidFill>
              <a:schemeClr val="accent1"/>
            </a:solidFill>
            <a:ln w="9525" cap="flat" cmpd="sng" algn="ctr">
              <a:solidFill>
                <a:schemeClr val="accent2"/>
              </a:solidFill>
              <a:prstDash val="solid"/>
              <a:round/>
              <a:headEnd type="none" w="med" len="med"/>
              <a:tailEnd type="none" w="med" len="med"/>
            </a:ln>
            <a:effectLst/>
          </p:spPr>
        </p:cxnSp>
      </p:gr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iming>
    <p:tnLst>
      <p:par>
        <p:cTn xmlns:p14="http://schemas.microsoft.com/office/powerpoint/2007/7/12/main" id="1" dur="indefinite" restart="never" nodeType="tmRoot"/>
      </p:par>
    </p:tnLst>
  </p:timing>
  <p:hf hdr="0" ftr="0" dt="0"/>
  <p:txStyles>
    <p:titleStyle>
      <a:lvl1pPr algn="l" rtl="0" eaLnBrk="0" fontAlgn="base" hangingPunct="0">
        <a:lnSpc>
          <a:spcPct val="80000"/>
        </a:lnSpc>
        <a:spcBef>
          <a:spcPct val="0"/>
        </a:spcBef>
        <a:spcAft>
          <a:spcPct val="0"/>
        </a:spcAft>
        <a:defRPr sz="2600" b="1">
          <a:solidFill>
            <a:schemeClr val="tx2"/>
          </a:solidFill>
          <a:latin typeface="+mj-lt"/>
          <a:ea typeface="ＭＳ Ｐゴシック" pitchFamily="-108" charset="-128"/>
          <a:cs typeface="ＭＳ Ｐゴシック" pitchFamily="-108" charset="-128"/>
        </a:defRPr>
      </a:lvl1pPr>
      <a:lvl2pPr algn="l" rtl="0" eaLnBrk="0" fontAlgn="base" hangingPunct="0">
        <a:lnSpc>
          <a:spcPct val="80000"/>
        </a:lnSpc>
        <a:spcBef>
          <a:spcPct val="0"/>
        </a:spcBef>
        <a:spcAft>
          <a:spcPct val="0"/>
        </a:spcAft>
        <a:defRPr sz="2600" b="1">
          <a:solidFill>
            <a:schemeClr val="tx2"/>
          </a:solidFill>
          <a:latin typeface="Garamond" pitchFamily="-108" charset="0"/>
          <a:ea typeface="ＭＳ Ｐゴシック" pitchFamily="-108" charset="-128"/>
          <a:cs typeface="ＭＳ Ｐゴシック" pitchFamily="-108" charset="-128"/>
        </a:defRPr>
      </a:lvl2pPr>
      <a:lvl3pPr algn="l" rtl="0" eaLnBrk="0" fontAlgn="base" hangingPunct="0">
        <a:lnSpc>
          <a:spcPct val="80000"/>
        </a:lnSpc>
        <a:spcBef>
          <a:spcPct val="0"/>
        </a:spcBef>
        <a:spcAft>
          <a:spcPct val="0"/>
        </a:spcAft>
        <a:defRPr sz="2600" b="1">
          <a:solidFill>
            <a:schemeClr val="tx2"/>
          </a:solidFill>
          <a:latin typeface="Garamond" pitchFamily="-108" charset="0"/>
          <a:ea typeface="ＭＳ Ｐゴシック" pitchFamily="-108" charset="-128"/>
          <a:cs typeface="ＭＳ Ｐゴシック" pitchFamily="-108" charset="-128"/>
        </a:defRPr>
      </a:lvl3pPr>
      <a:lvl4pPr algn="l" rtl="0" eaLnBrk="0" fontAlgn="base" hangingPunct="0">
        <a:lnSpc>
          <a:spcPct val="80000"/>
        </a:lnSpc>
        <a:spcBef>
          <a:spcPct val="0"/>
        </a:spcBef>
        <a:spcAft>
          <a:spcPct val="0"/>
        </a:spcAft>
        <a:defRPr sz="2600" b="1">
          <a:solidFill>
            <a:schemeClr val="tx2"/>
          </a:solidFill>
          <a:latin typeface="Garamond" pitchFamily="-108" charset="0"/>
          <a:ea typeface="ＭＳ Ｐゴシック" pitchFamily="-108" charset="-128"/>
          <a:cs typeface="ＭＳ Ｐゴシック" pitchFamily="-108" charset="-128"/>
        </a:defRPr>
      </a:lvl4pPr>
      <a:lvl5pPr algn="l" rtl="0" eaLnBrk="0" fontAlgn="base" hangingPunct="0">
        <a:lnSpc>
          <a:spcPct val="80000"/>
        </a:lnSpc>
        <a:spcBef>
          <a:spcPct val="0"/>
        </a:spcBef>
        <a:spcAft>
          <a:spcPct val="0"/>
        </a:spcAft>
        <a:defRPr sz="2600" b="1">
          <a:solidFill>
            <a:schemeClr val="tx2"/>
          </a:solidFill>
          <a:latin typeface="Garamond" pitchFamily="-108" charset="0"/>
          <a:ea typeface="ＭＳ Ｐゴシック" pitchFamily="-108" charset="-128"/>
          <a:cs typeface="ＭＳ Ｐゴシック" pitchFamily="-108" charset="-128"/>
        </a:defRPr>
      </a:lvl5pPr>
      <a:lvl6pPr marL="457200" algn="l" rtl="0" fontAlgn="base">
        <a:lnSpc>
          <a:spcPct val="80000"/>
        </a:lnSpc>
        <a:spcBef>
          <a:spcPct val="0"/>
        </a:spcBef>
        <a:spcAft>
          <a:spcPct val="0"/>
        </a:spcAft>
        <a:defRPr sz="2600" b="1">
          <a:solidFill>
            <a:schemeClr val="tx2"/>
          </a:solidFill>
          <a:latin typeface="Garamond" pitchFamily="-108" charset="0"/>
        </a:defRPr>
      </a:lvl6pPr>
      <a:lvl7pPr marL="914400" algn="l" rtl="0" fontAlgn="base">
        <a:lnSpc>
          <a:spcPct val="80000"/>
        </a:lnSpc>
        <a:spcBef>
          <a:spcPct val="0"/>
        </a:spcBef>
        <a:spcAft>
          <a:spcPct val="0"/>
        </a:spcAft>
        <a:defRPr sz="2600" b="1">
          <a:solidFill>
            <a:schemeClr val="tx2"/>
          </a:solidFill>
          <a:latin typeface="Garamond" pitchFamily="-108" charset="0"/>
        </a:defRPr>
      </a:lvl7pPr>
      <a:lvl8pPr marL="1371600" algn="l" rtl="0" fontAlgn="base">
        <a:lnSpc>
          <a:spcPct val="80000"/>
        </a:lnSpc>
        <a:spcBef>
          <a:spcPct val="0"/>
        </a:spcBef>
        <a:spcAft>
          <a:spcPct val="0"/>
        </a:spcAft>
        <a:defRPr sz="2600" b="1">
          <a:solidFill>
            <a:schemeClr val="tx2"/>
          </a:solidFill>
          <a:latin typeface="Garamond" pitchFamily="-108" charset="0"/>
        </a:defRPr>
      </a:lvl8pPr>
      <a:lvl9pPr marL="1828800" algn="l" rtl="0" fontAlgn="base">
        <a:lnSpc>
          <a:spcPct val="80000"/>
        </a:lnSpc>
        <a:spcBef>
          <a:spcPct val="0"/>
        </a:spcBef>
        <a:spcAft>
          <a:spcPct val="0"/>
        </a:spcAft>
        <a:defRPr sz="2600" b="1">
          <a:solidFill>
            <a:schemeClr val="tx2"/>
          </a:solidFill>
          <a:latin typeface="Garamond" pitchFamily="-108" charset="0"/>
        </a:defRPr>
      </a:lvl9pPr>
    </p:titleStyle>
    <p:bodyStyle>
      <a:lvl1pPr marL="342900" indent="-342900" algn="l" rtl="0" eaLnBrk="0" fontAlgn="base" hangingPunct="0">
        <a:lnSpc>
          <a:spcPct val="110000"/>
        </a:lnSpc>
        <a:spcBef>
          <a:spcPct val="50000"/>
        </a:spcBef>
        <a:spcAft>
          <a:spcPct val="0"/>
        </a:spcAft>
        <a:buFont typeface="Wingdings" pitchFamily="-108" charset="2"/>
        <a:buChar char="§"/>
        <a:defRPr sz="1500" b="1">
          <a:solidFill>
            <a:schemeClr val="tx1"/>
          </a:solidFill>
          <a:latin typeface="+mn-lt"/>
          <a:ea typeface="ＭＳ Ｐゴシック" pitchFamily="-108" charset="-128"/>
          <a:cs typeface="ＭＳ Ｐゴシック" pitchFamily="-108" charset="-128"/>
        </a:defRPr>
      </a:lvl1pPr>
      <a:lvl2pPr marL="742950" indent="-285750" algn="l" rtl="0" eaLnBrk="0" fontAlgn="base" hangingPunct="0">
        <a:lnSpc>
          <a:spcPct val="110000"/>
        </a:lnSpc>
        <a:spcBef>
          <a:spcPct val="50000"/>
        </a:spcBef>
        <a:spcAft>
          <a:spcPct val="0"/>
        </a:spcAft>
        <a:buFont typeface="Garamond" pitchFamily="-108" charset="0"/>
        <a:buChar char="–"/>
        <a:defRPr sz="1500">
          <a:solidFill>
            <a:schemeClr val="tx1"/>
          </a:solidFill>
          <a:latin typeface="+mn-lt"/>
          <a:ea typeface="ＭＳ Ｐゴシック" pitchFamily="-108" charset="-128"/>
        </a:defRPr>
      </a:lvl2pPr>
      <a:lvl3pPr marL="1085850" indent="-228600" algn="l" rtl="0" eaLnBrk="0" fontAlgn="base" hangingPunct="0">
        <a:lnSpc>
          <a:spcPct val="110000"/>
        </a:lnSpc>
        <a:spcBef>
          <a:spcPct val="50000"/>
        </a:spcBef>
        <a:spcAft>
          <a:spcPct val="0"/>
        </a:spcAft>
        <a:buFont typeface="Garamond" pitchFamily="-108" charset="0"/>
        <a:buChar char="–"/>
        <a:defRPr sz="1500">
          <a:solidFill>
            <a:schemeClr val="tx1"/>
          </a:solidFill>
          <a:latin typeface="+mn-lt"/>
          <a:ea typeface="ＭＳ Ｐゴシック" pitchFamily="-108" charset="-128"/>
        </a:defRPr>
      </a:lvl3pPr>
      <a:lvl4pPr marL="1428750" indent="-228600" algn="l" rtl="0" eaLnBrk="0" fontAlgn="base" hangingPunct="0">
        <a:lnSpc>
          <a:spcPct val="110000"/>
        </a:lnSpc>
        <a:spcBef>
          <a:spcPct val="50000"/>
        </a:spcBef>
        <a:spcAft>
          <a:spcPct val="0"/>
        </a:spcAft>
        <a:buFont typeface="Garamond" pitchFamily="-108" charset="0"/>
        <a:buChar char="–"/>
        <a:defRPr sz="1500">
          <a:solidFill>
            <a:schemeClr val="tx1"/>
          </a:solidFill>
          <a:latin typeface="+mn-lt"/>
          <a:ea typeface="ＭＳ Ｐゴシック" pitchFamily="-108" charset="-128"/>
        </a:defRPr>
      </a:lvl4pPr>
      <a:lvl5pPr marL="1885950" indent="-342900" algn="l" rtl="0" eaLnBrk="0" fontAlgn="base" hangingPunct="0">
        <a:lnSpc>
          <a:spcPct val="110000"/>
        </a:lnSpc>
        <a:spcBef>
          <a:spcPct val="50000"/>
        </a:spcBef>
        <a:spcAft>
          <a:spcPct val="0"/>
        </a:spcAft>
        <a:defRPr sz="1500" b="1">
          <a:solidFill>
            <a:schemeClr val="tx1"/>
          </a:solidFill>
          <a:latin typeface="+mn-lt"/>
          <a:ea typeface="ＭＳ Ｐゴシック" pitchFamily="-108" charset="-128"/>
        </a:defRPr>
      </a:lvl5pPr>
      <a:lvl6pPr marL="2343150" indent="-342900" algn="l" rtl="0" fontAlgn="base">
        <a:lnSpc>
          <a:spcPct val="110000"/>
        </a:lnSpc>
        <a:spcBef>
          <a:spcPct val="50000"/>
        </a:spcBef>
        <a:spcAft>
          <a:spcPct val="0"/>
        </a:spcAft>
        <a:defRPr sz="1500" b="1">
          <a:solidFill>
            <a:schemeClr val="tx1"/>
          </a:solidFill>
          <a:latin typeface="+mn-lt"/>
          <a:ea typeface="ＭＳ Ｐゴシック" pitchFamily="-108" charset="-128"/>
        </a:defRPr>
      </a:lvl6pPr>
      <a:lvl7pPr marL="2800350" indent="-342900" algn="l" rtl="0" fontAlgn="base">
        <a:lnSpc>
          <a:spcPct val="110000"/>
        </a:lnSpc>
        <a:spcBef>
          <a:spcPct val="50000"/>
        </a:spcBef>
        <a:spcAft>
          <a:spcPct val="0"/>
        </a:spcAft>
        <a:defRPr sz="1500" b="1">
          <a:solidFill>
            <a:schemeClr val="tx1"/>
          </a:solidFill>
          <a:latin typeface="+mn-lt"/>
          <a:ea typeface="ＭＳ Ｐゴシック" pitchFamily="-108" charset="-128"/>
        </a:defRPr>
      </a:lvl7pPr>
      <a:lvl8pPr marL="3257550" indent="-342900" algn="l" rtl="0" fontAlgn="base">
        <a:lnSpc>
          <a:spcPct val="110000"/>
        </a:lnSpc>
        <a:spcBef>
          <a:spcPct val="50000"/>
        </a:spcBef>
        <a:spcAft>
          <a:spcPct val="0"/>
        </a:spcAft>
        <a:defRPr sz="1500" b="1">
          <a:solidFill>
            <a:schemeClr val="tx1"/>
          </a:solidFill>
          <a:latin typeface="+mn-lt"/>
          <a:ea typeface="ＭＳ Ｐゴシック" pitchFamily="-108" charset="-128"/>
        </a:defRPr>
      </a:lvl8pPr>
      <a:lvl9pPr marL="3714750" indent="-342900" algn="l" rtl="0" fontAlgn="base">
        <a:lnSpc>
          <a:spcPct val="110000"/>
        </a:lnSpc>
        <a:spcBef>
          <a:spcPct val="50000"/>
        </a:spcBef>
        <a:spcAft>
          <a:spcPct val="0"/>
        </a:spcAft>
        <a:defRPr sz="1500" b="1">
          <a:solidFill>
            <a:schemeClr val="tx1"/>
          </a:solidFill>
          <a:latin typeface="+mn-lt"/>
          <a:ea typeface="ＭＳ Ｐゴシック" pitchFamily="-108"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bwMode="auto">
          <a:xfrm>
            <a:off x="457200" y="2895600"/>
            <a:ext cx="8229600" cy="990600"/>
          </a:xfrm>
          <a:prstGeom prst="rect">
            <a:avLst/>
          </a:prstGeom>
          <a:noFill/>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 uri="{53640926-AAD7-44d8-BBD7-CCE9431645EC}">
              <a14:shadowObscured xmlns:a14="http://schemas.microsoft.com/office/drawing/2007/7/7/main" val="1"/>
            </a:ext>
          </a:extLst>
        </p:spPr>
        <p:txBody>
          <a:bodyPr vert="horz" wrap="square" lIns="91440" tIns="45720" rIns="91440" bIns="45720" numCol="1" anchor="ctr" anchorCtr="1" compatLnSpc="1">
            <a:prstTxWarp prst="textNoShape">
              <a:avLst/>
            </a:prstTxWarp>
          </a:bodyPr>
          <a:lstStyle/>
          <a:p>
            <a:pPr lvl="0"/>
            <a:r>
              <a:rPr lang="en-US" smtClean="0"/>
              <a:t>Divider Page Template</a:t>
            </a:r>
          </a:p>
        </p:txBody>
      </p:sp>
      <p:sp>
        <p:nvSpPr>
          <p:cNvPr id="338947" name="Rectangle 3"/>
          <p:cNvSpPr>
            <a:spLocks noGrp="1" noChangeArrowheads="1"/>
          </p:cNvSpPr>
          <p:nvPr>
            <p:ph type="sldNum" sz="quarter" idx="4"/>
          </p:nvPr>
        </p:nvSpPr>
        <p:spPr bwMode="auto">
          <a:xfrm>
            <a:off x="3429000" y="6540500"/>
            <a:ext cx="2286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a:solidFill>
                  <a:schemeClr val="bg2"/>
                </a:solidFill>
                <a:latin typeface="Garamond" pitchFamily="-108" charset="0"/>
              </a:defRPr>
            </a:lvl1pPr>
          </a:lstStyle>
          <a:p>
            <a:fld id="{F62FA8C7-1E2F-4CF9-B6DF-3CC2C8247117}" type="slidenum">
              <a:rPr lang="en-US"/>
              <a:pPr/>
              <a:t>‹#›</a:t>
            </a:fld>
            <a:endParaRPr lang="en-US"/>
          </a:p>
        </p:txBody>
      </p:sp>
      <p:sp>
        <p:nvSpPr>
          <p:cNvPr id="338949" name="Line 5"/>
          <p:cNvSpPr>
            <a:spLocks noChangeShapeType="1"/>
          </p:cNvSpPr>
          <p:nvPr/>
        </p:nvSpPr>
        <p:spPr bwMode="auto">
          <a:xfrm flipV="1">
            <a:off x="455613" y="6397625"/>
            <a:ext cx="8226425" cy="0"/>
          </a:xfrm>
          <a:prstGeom prst="line">
            <a:avLst/>
          </a:prstGeom>
          <a:noFill/>
          <a:ln w="9525">
            <a:solidFill>
              <a:srgbClr xmlns:mc="http://schemas.openxmlformats.org/markup-compatibility/2006" xmlns:a14="http://schemas.microsoft.com/office/drawing/2007/7/7/main" val="000090" mc:Ignorable=""/>
            </a:solidFill>
            <a:round/>
            <a:headEnd/>
            <a:tailEnd/>
          </a:ln>
          <a:effectLst/>
        </p:spPr>
        <p:txBody>
          <a:bodyPr/>
          <a:lstStyle/>
          <a:p>
            <a:pPr>
              <a:defRPr/>
            </a:pPr>
            <a:endParaRPr lang="en-US">
              <a:latin typeface="Arial" pitchFamily="-108" charset="0"/>
              <a:ea typeface="+mn-ea"/>
            </a:endParaRPr>
          </a:p>
        </p:txBody>
      </p:sp>
      <p:sp>
        <p:nvSpPr>
          <p:cNvPr id="338950" name="Line 6"/>
          <p:cNvSpPr>
            <a:spLocks noChangeShapeType="1"/>
          </p:cNvSpPr>
          <p:nvPr/>
        </p:nvSpPr>
        <p:spPr bwMode="auto">
          <a:xfrm>
            <a:off x="455613" y="371475"/>
            <a:ext cx="5484812" cy="0"/>
          </a:xfrm>
          <a:prstGeom prst="line">
            <a:avLst/>
          </a:prstGeom>
          <a:noFill/>
          <a:ln w="127000">
            <a:solidFill>
              <a:srgbClr xmlns:mc="http://schemas.openxmlformats.org/markup-compatibility/2006" xmlns:a14="http://schemas.microsoft.com/office/drawing/2007/7/7/main" val="003366" mc:Ignorable=""/>
            </a:solidFill>
            <a:round/>
            <a:headEnd/>
            <a:tailEnd/>
          </a:ln>
          <a:effectLst/>
        </p:spPr>
        <p:txBody>
          <a:bodyPr/>
          <a:lstStyle/>
          <a:p>
            <a:pPr>
              <a:defRPr/>
            </a:pPr>
            <a:endParaRPr lang="en-US">
              <a:latin typeface="Arial" pitchFamily="-108" charset="0"/>
              <a:ea typeface="+mn-ea"/>
            </a:endParaRPr>
          </a:p>
        </p:txBody>
      </p:sp>
      <p:sp>
        <p:nvSpPr>
          <p:cNvPr id="14342" name="Rectangle 7"/>
          <p:cNvSpPr>
            <a:spLocks noGrp="1" noChangeArrowheads="1"/>
          </p:cNvSpPr>
          <p:nvPr>
            <p:ph type="title"/>
          </p:nvPr>
        </p:nvSpPr>
        <p:spPr bwMode="auto">
          <a:xfrm>
            <a:off x="457200" y="-2667000"/>
            <a:ext cx="8229600" cy="1143000"/>
          </a:xfrm>
          <a:prstGeom prst="rect">
            <a:avLst/>
          </a:prstGeom>
          <a:noFill/>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 uri="{53640926-AAD7-44d8-BBD7-CCE9431645EC}">
              <a14:shadowObscured xmlns:a14="http://schemas.microsoft.com/office/drawing/2007/7/7/main" val="1"/>
            </a:ext>
          </a:extLst>
        </p:spPr>
        <p:txBody>
          <a:bodyPr vert="horz" wrap="square" lIns="91440" tIns="45720" rIns="91440" bIns="45720" numCol="1" anchor="ctr" anchorCtr="0" compatLnSpc="1">
            <a:prstTxWarp prst="textNoShape">
              <a:avLst/>
            </a:prstTxWarp>
          </a:bodyPr>
          <a:lstStyle/>
          <a:p>
            <a:pPr lvl="0"/>
            <a:endParaRPr lang="en-US" smtClean="0"/>
          </a:p>
        </p:txBody>
      </p:sp>
      <p:pic>
        <p:nvPicPr>
          <p:cNvPr id="14343" name="Picture 14" descr="walsh_hospitality"/>
          <p:cNvPicPr>
            <a:picLocks noChangeAspect="1" noChangeArrowheads="1"/>
          </p:cNvPicPr>
          <p:nvPr/>
        </p:nvPicPr>
        <p:blipFill>
          <a:blip r:embed="rId13">
            <a:extLst>
              <a:ext uri="28A0092B-C50C-407e-A947-70E740481C1C">
                <a14:useLocalDpi xmlns:a14="http://schemas.microsoft.com/office/drawing/2007/7/7/main" val="0"/>
              </a:ext>
            </a:extLst>
          </a:blip>
          <a:srcRect/>
          <a:stretch>
            <a:fillRect/>
          </a:stretch>
        </p:blipFill>
        <p:spPr bwMode="auto">
          <a:xfrm>
            <a:off x="6353175" y="6438900"/>
            <a:ext cx="2362200" cy="349250"/>
          </a:xfrm>
          <a:prstGeom prst="rect">
            <a:avLst/>
          </a:prstGeom>
          <a:noFill/>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xmlns:p14="http://schemas.microsoft.com/office/powerpoint/2007/7/12/main" id="1" dur="indefinite" restart="never" nodeType="tmRoot"/>
      </p:par>
    </p:tnLst>
  </p:timing>
  <p:hf hdr="0" ftr="0" dt="0"/>
  <p:txStyles>
    <p:titleStyle>
      <a:lvl1pPr algn="l" rtl="0" eaLnBrk="0" fontAlgn="base" hangingPunct="0">
        <a:spcBef>
          <a:spcPct val="0"/>
        </a:spcBef>
        <a:spcAft>
          <a:spcPct val="0"/>
        </a:spcAft>
        <a:defRPr sz="2600" b="1">
          <a:solidFill>
            <a:schemeClr val="tx2"/>
          </a:solidFill>
          <a:latin typeface="+mj-lt"/>
          <a:ea typeface="ＭＳ Ｐゴシック" pitchFamily="-108" charset="-128"/>
          <a:cs typeface="ＭＳ Ｐゴシック" pitchFamily="-108" charset="-128"/>
        </a:defRPr>
      </a:lvl1pPr>
      <a:lvl2pPr algn="l" rtl="0" eaLnBrk="0" fontAlgn="base" hangingPunct="0">
        <a:spcBef>
          <a:spcPct val="0"/>
        </a:spcBef>
        <a:spcAft>
          <a:spcPct val="0"/>
        </a:spcAft>
        <a:defRPr sz="2600" b="1">
          <a:solidFill>
            <a:schemeClr val="tx2"/>
          </a:solidFill>
          <a:latin typeface="Garamond" pitchFamily="-108" charset="0"/>
          <a:ea typeface="ＭＳ Ｐゴシック" pitchFamily="-108" charset="-128"/>
          <a:cs typeface="ＭＳ Ｐゴシック" pitchFamily="-108" charset="-128"/>
        </a:defRPr>
      </a:lvl2pPr>
      <a:lvl3pPr algn="l" rtl="0" eaLnBrk="0" fontAlgn="base" hangingPunct="0">
        <a:spcBef>
          <a:spcPct val="0"/>
        </a:spcBef>
        <a:spcAft>
          <a:spcPct val="0"/>
        </a:spcAft>
        <a:defRPr sz="2600" b="1">
          <a:solidFill>
            <a:schemeClr val="tx2"/>
          </a:solidFill>
          <a:latin typeface="Garamond" pitchFamily="-108" charset="0"/>
          <a:ea typeface="ＭＳ Ｐゴシック" pitchFamily="-108" charset="-128"/>
          <a:cs typeface="ＭＳ Ｐゴシック" pitchFamily="-108" charset="-128"/>
        </a:defRPr>
      </a:lvl3pPr>
      <a:lvl4pPr algn="l" rtl="0" eaLnBrk="0" fontAlgn="base" hangingPunct="0">
        <a:spcBef>
          <a:spcPct val="0"/>
        </a:spcBef>
        <a:spcAft>
          <a:spcPct val="0"/>
        </a:spcAft>
        <a:defRPr sz="2600" b="1">
          <a:solidFill>
            <a:schemeClr val="tx2"/>
          </a:solidFill>
          <a:latin typeface="Garamond" pitchFamily="-108" charset="0"/>
          <a:ea typeface="ＭＳ Ｐゴシック" pitchFamily="-108" charset="-128"/>
          <a:cs typeface="ＭＳ Ｐゴシック" pitchFamily="-108" charset="-128"/>
        </a:defRPr>
      </a:lvl4pPr>
      <a:lvl5pPr algn="l" rtl="0" eaLnBrk="0" fontAlgn="base" hangingPunct="0">
        <a:spcBef>
          <a:spcPct val="0"/>
        </a:spcBef>
        <a:spcAft>
          <a:spcPct val="0"/>
        </a:spcAft>
        <a:defRPr sz="2600" b="1">
          <a:solidFill>
            <a:schemeClr val="tx2"/>
          </a:solidFill>
          <a:latin typeface="Garamond" pitchFamily="-108" charset="0"/>
          <a:ea typeface="ＭＳ Ｐゴシック" pitchFamily="-108" charset="-128"/>
          <a:cs typeface="ＭＳ Ｐゴシック" pitchFamily="-108" charset="-128"/>
        </a:defRPr>
      </a:lvl5pPr>
      <a:lvl6pPr marL="457200" algn="l" rtl="0" fontAlgn="base">
        <a:spcBef>
          <a:spcPct val="0"/>
        </a:spcBef>
        <a:spcAft>
          <a:spcPct val="0"/>
        </a:spcAft>
        <a:defRPr sz="2600" b="1">
          <a:solidFill>
            <a:schemeClr val="tx2"/>
          </a:solidFill>
          <a:latin typeface="Garamond" pitchFamily="-108" charset="0"/>
        </a:defRPr>
      </a:lvl6pPr>
      <a:lvl7pPr marL="914400" algn="l" rtl="0" fontAlgn="base">
        <a:spcBef>
          <a:spcPct val="0"/>
        </a:spcBef>
        <a:spcAft>
          <a:spcPct val="0"/>
        </a:spcAft>
        <a:defRPr sz="2600" b="1">
          <a:solidFill>
            <a:schemeClr val="tx2"/>
          </a:solidFill>
          <a:latin typeface="Garamond" pitchFamily="-108" charset="0"/>
        </a:defRPr>
      </a:lvl7pPr>
      <a:lvl8pPr marL="1371600" algn="l" rtl="0" fontAlgn="base">
        <a:spcBef>
          <a:spcPct val="0"/>
        </a:spcBef>
        <a:spcAft>
          <a:spcPct val="0"/>
        </a:spcAft>
        <a:defRPr sz="2600" b="1">
          <a:solidFill>
            <a:schemeClr val="tx2"/>
          </a:solidFill>
          <a:latin typeface="Garamond" pitchFamily="-108" charset="0"/>
        </a:defRPr>
      </a:lvl8pPr>
      <a:lvl9pPr marL="1828800" algn="l" rtl="0" fontAlgn="base">
        <a:spcBef>
          <a:spcPct val="0"/>
        </a:spcBef>
        <a:spcAft>
          <a:spcPct val="0"/>
        </a:spcAft>
        <a:defRPr sz="2600" b="1">
          <a:solidFill>
            <a:schemeClr val="tx2"/>
          </a:solidFill>
          <a:latin typeface="Garamond" pitchFamily="-108" charset="0"/>
        </a:defRPr>
      </a:lvl9pPr>
    </p:titleStyle>
    <p:bodyStyle>
      <a:lvl1pPr marL="812800" indent="-812800" algn="ctr" rtl="0" eaLnBrk="0" fontAlgn="base" hangingPunct="0">
        <a:lnSpc>
          <a:spcPct val="110000"/>
        </a:lnSpc>
        <a:spcBef>
          <a:spcPct val="50000"/>
        </a:spcBef>
        <a:spcAft>
          <a:spcPct val="0"/>
        </a:spcAft>
        <a:buFont typeface="Wingdings" pitchFamily="-108" charset="2"/>
        <a:buAutoNum type="romanUcPeriod"/>
        <a:defRPr sz="3200" b="1">
          <a:solidFill>
            <a:schemeClr val="tx1"/>
          </a:solidFill>
          <a:latin typeface="+mn-lt"/>
          <a:ea typeface="ＭＳ Ｐゴシック" pitchFamily="-108" charset="-128"/>
          <a:cs typeface="ＭＳ Ｐゴシック" pitchFamily="-108" charset="-128"/>
        </a:defRPr>
      </a:lvl1pPr>
      <a:lvl2pPr marL="863600" indent="-406400" algn="l" rtl="0" eaLnBrk="0" fontAlgn="base" hangingPunct="0">
        <a:lnSpc>
          <a:spcPct val="110000"/>
        </a:lnSpc>
        <a:spcBef>
          <a:spcPct val="50000"/>
        </a:spcBef>
        <a:spcAft>
          <a:spcPct val="0"/>
        </a:spcAft>
        <a:buFont typeface="Garamond" pitchFamily="-108" charset="0"/>
        <a:buChar char="–"/>
        <a:defRPr sz="1600">
          <a:solidFill>
            <a:schemeClr val="tx1"/>
          </a:solidFill>
          <a:latin typeface="+mn-lt"/>
          <a:ea typeface="ＭＳ Ｐゴシック" pitchFamily="-108" charset="-128"/>
        </a:defRPr>
      </a:lvl2pPr>
      <a:lvl3pPr marL="1320800" indent="-406400" algn="l" rtl="0" eaLnBrk="0" fontAlgn="base" hangingPunct="0">
        <a:lnSpc>
          <a:spcPct val="110000"/>
        </a:lnSpc>
        <a:spcBef>
          <a:spcPct val="50000"/>
        </a:spcBef>
        <a:spcAft>
          <a:spcPct val="0"/>
        </a:spcAft>
        <a:buFont typeface="Garamond" pitchFamily="-108" charset="0"/>
        <a:buChar char="–"/>
        <a:defRPr sz="1600">
          <a:solidFill>
            <a:schemeClr val="tx1"/>
          </a:solidFill>
          <a:latin typeface="+mn-lt"/>
          <a:ea typeface="ＭＳ Ｐゴシック" pitchFamily="-108" charset="-128"/>
        </a:defRPr>
      </a:lvl3pPr>
      <a:lvl4pPr marL="1778000" indent="-406400" algn="l" rtl="0" eaLnBrk="0" fontAlgn="base" hangingPunct="0">
        <a:lnSpc>
          <a:spcPct val="110000"/>
        </a:lnSpc>
        <a:spcBef>
          <a:spcPct val="50000"/>
        </a:spcBef>
        <a:spcAft>
          <a:spcPct val="0"/>
        </a:spcAft>
        <a:buFont typeface="Garamond" pitchFamily="-108" charset="0"/>
        <a:buChar char="–"/>
        <a:defRPr sz="1600">
          <a:solidFill>
            <a:schemeClr val="tx1"/>
          </a:solidFill>
          <a:latin typeface="+mn-lt"/>
          <a:ea typeface="ＭＳ Ｐゴシック" pitchFamily="-108" charset="-128"/>
        </a:defRPr>
      </a:lvl4pPr>
      <a:lvl5pPr marL="406400" indent="-406400" algn="l" rtl="0" eaLnBrk="0" fontAlgn="base" hangingPunct="0">
        <a:lnSpc>
          <a:spcPct val="110000"/>
        </a:lnSpc>
        <a:spcBef>
          <a:spcPct val="50000"/>
        </a:spcBef>
        <a:spcAft>
          <a:spcPct val="0"/>
        </a:spcAft>
        <a:defRPr sz="1600" b="1">
          <a:solidFill>
            <a:schemeClr val="tx1"/>
          </a:solidFill>
          <a:latin typeface="+mn-lt"/>
          <a:ea typeface="ＭＳ Ｐゴシック" pitchFamily="-108" charset="-128"/>
        </a:defRPr>
      </a:lvl5pPr>
      <a:lvl6pPr marL="863600" indent="-406400" algn="l" rtl="0" fontAlgn="base">
        <a:lnSpc>
          <a:spcPct val="110000"/>
        </a:lnSpc>
        <a:spcBef>
          <a:spcPct val="50000"/>
        </a:spcBef>
        <a:spcAft>
          <a:spcPct val="0"/>
        </a:spcAft>
        <a:defRPr sz="1600" b="1">
          <a:solidFill>
            <a:schemeClr val="tx1"/>
          </a:solidFill>
          <a:latin typeface="+mn-lt"/>
          <a:ea typeface="ＭＳ Ｐゴシック" pitchFamily="-108" charset="-128"/>
        </a:defRPr>
      </a:lvl6pPr>
      <a:lvl7pPr marL="1320800" indent="-406400" algn="l" rtl="0" fontAlgn="base">
        <a:lnSpc>
          <a:spcPct val="110000"/>
        </a:lnSpc>
        <a:spcBef>
          <a:spcPct val="50000"/>
        </a:spcBef>
        <a:spcAft>
          <a:spcPct val="0"/>
        </a:spcAft>
        <a:defRPr sz="1600" b="1">
          <a:solidFill>
            <a:schemeClr val="tx1"/>
          </a:solidFill>
          <a:latin typeface="+mn-lt"/>
          <a:ea typeface="ＭＳ Ｐゴシック" pitchFamily="-108" charset="-128"/>
        </a:defRPr>
      </a:lvl7pPr>
      <a:lvl8pPr marL="1778000" indent="-406400" algn="l" rtl="0" fontAlgn="base">
        <a:lnSpc>
          <a:spcPct val="110000"/>
        </a:lnSpc>
        <a:spcBef>
          <a:spcPct val="50000"/>
        </a:spcBef>
        <a:spcAft>
          <a:spcPct val="0"/>
        </a:spcAft>
        <a:defRPr sz="1600" b="1">
          <a:solidFill>
            <a:schemeClr val="tx1"/>
          </a:solidFill>
          <a:latin typeface="+mn-lt"/>
          <a:ea typeface="ＭＳ Ｐゴシック" pitchFamily="-108" charset="-128"/>
        </a:defRPr>
      </a:lvl8pPr>
      <a:lvl9pPr marL="2235200" indent="-406400" algn="l" rtl="0" fontAlgn="base">
        <a:lnSpc>
          <a:spcPct val="110000"/>
        </a:lnSpc>
        <a:spcBef>
          <a:spcPct val="50000"/>
        </a:spcBef>
        <a:spcAft>
          <a:spcPct val="0"/>
        </a:spcAft>
        <a:defRPr sz="1600" b="1">
          <a:solidFill>
            <a:schemeClr val="tx1"/>
          </a:solidFill>
          <a:latin typeface="+mn-lt"/>
          <a:ea typeface="ＭＳ Ｐゴシック" pitchFamily="-108"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5.png"/><Relationship Id="rId4" Type="http://schemas.openxmlformats.org/officeDocument/2006/relationships/image" Target="../media/image4.emf"/></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noFill/>
          <a:ln/>
          <a:extLst>
            <a:ext uri="{53640926-AAD7-44d8-BBD7-CCE9431645EC}">
              <a14:shadowObscured xmlns:a14="http://schemas.microsoft.com/office/drawing/2007/7/7/main" val="1"/>
            </a:ext>
          </a:extLst>
        </p:spPr>
        <p:txBody>
          <a:bodyPr/>
          <a:lstStyle>
            <a:lvl1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1pPr>
            <a:lvl2pPr marL="37931725" indent="-37474525"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2pPr>
            <a:lvl3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3pPr>
            <a:lvl4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4pPr>
            <a:lvl5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5pPr>
            <a:lvl6pPr marL="4572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6pPr>
            <a:lvl7pPr marL="9144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7pPr>
            <a:lvl8pPr marL="13716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8pPr>
            <a:lvl9pPr marL="18288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9pPr>
          </a:lstStyle>
          <a:p>
            <a:pPr eaLnBrk="1" hangingPunct="1"/>
            <a:fld id="{0F180A79-FA44-4C9A-A928-79CD4745E4B4}" type="slidenum">
              <a:rPr lang="en-US" smtClean="0">
                <a:solidFill>
                  <a:schemeClr val="bg2"/>
                </a:solidFill>
                <a:latin typeface="Garamond" pitchFamily="-108" charset="0"/>
              </a:rPr>
              <a:pPr eaLnBrk="1" hangingPunct="1"/>
              <a:t>1</a:t>
            </a:fld>
            <a:endParaRPr lang="en-US">
              <a:solidFill>
                <a:schemeClr val="bg2"/>
              </a:solidFill>
              <a:latin typeface="Garamond" pitchFamily="-108" charset="0"/>
            </a:endParaRPr>
          </a:p>
        </p:txBody>
      </p:sp>
      <p:sp>
        <p:nvSpPr>
          <p:cNvPr id="37891" name="Rectangle 2"/>
          <p:cNvSpPr>
            <a:spLocks noGrp="1" noChangeArrowheads="1"/>
          </p:cNvSpPr>
          <p:nvPr>
            <p:ph type="body" idx="1"/>
          </p:nvPr>
        </p:nvSpPr>
        <p:spPr>
          <a:extLst>
            <a:ext uri="{53640926-AAD7-44d8-BBD7-CCE9431645EC}">
              <a14:shadowObscured xmlns:a14="http://schemas.microsoft.com/office/drawing/2007/7/7/main" val="1"/>
            </a:ext>
          </a:extLst>
        </p:spPr>
        <p:txBody>
          <a:bodyPr/>
          <a:lstStyle/>
          <a:p>
            <a:pPr eaLnBrk="1" hangingPunct="1">
              <a:buFont typeface="Wingdings" pitchFamily="-108" charset="2"/>
              <a:buAutoNum type="romanUcPeriod" startAt="2"/>
            </a:pPr>
            <a:r>
              <a:rPr lang="en-US" smtClean="0"/>
              <a:t>Asset Management</a:t>
            </a:r>
            <a:endParaRPr lang="en-US" smtClean="0"/>
          </a:p>
        </p:txBody>
      </p:sp>
    </p:spTree>
  </p:cSld>
  <p:clrMapOvr>
    <a:masterClrMapping/>
  </p:clrMapOvr>
  <p:timing>
    <p:tnLst>
      <p:par>
        <p:cTn xmlns:p14="http://schemas.microsoft.com/office/powerpoint/2007/7/12/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a:spLocks noGrp="1"/>
          </p:cNvSpPr>
          <p:nvPr>
            <p:ph type="sldNum" sz="quarter" idx="10"/>
          </p:nvPr>
        </p:nvSpPr>
        <p:spPr>
          <a:noFill/>
          <a:ln/>
          <a:extLst>
            <a:ext uri="{53640926-AAD7-44d8-BBD7-CCE9431645EC}">
              <a14:shadowObscured xmlns:a14="http://schemas.microsoft.com/office/drawing/2007/7/7/main" val="1"/>
            </a:ext>
          </a:extLst>
        </p:spPr>
        <p:txBody>
          <a:bodyPr/>
          <a:lstStyle>
            <a:lvl1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1pPr>
            <a:lvl2pPr marL="37931725" indent="-37474525"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2pPr>
            <a:lvl3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3pPr>
            <a:lvl4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4pPr>
            <a:lvl5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5pPr>
            <a:lvl6pPr marL="4572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6pPr>
            <a:lvl7pPr marL="9144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7pPr>
            <a:lvl8pPr marL="13716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8pPr>
            <a:lvl9pPr marL="18288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9pPr>
          </a:lstStyle>
          <a:p>
            <a:pPr eaLnBrk="1" hangingPunct="1"/>
            <a:fld id="{02618C62-8DC5-4D12-A8FA-5250BDD9F7FF}" type="slidenum">
              <a:rPr lang="en-US">
                <a:solidFill>
                  <a:schemeClr val="bg2"/>
                </a:solidFill>
                <a:latin typeface="Garamond" pitchFamily="-108" charset="0"/>
              </a:rPr>
              <a:pPr eaLnBrk="1" hangingPunct="1"/>
              <a:t>10</a:t>
            </a:fld>
            <a:endParaRPr lang="en-US">
              <a:solidFill>
                <a:schemeClr val="bg2"/>
              </a:solidFill>
              <a:latin typeface="Garamond" pitchFamily="-108" charset="0"/>
            </a:endParaRPr>
          </a:p>
        </p:txBody>
      </p:sp>
      <p:sp>
        <p:nvSpPr>
          <p:cNvPr id="48131" name="Rectangle 2"/>
          <p:cNvSpPr>
            <a:spLocks noGrp="1" noChangeArrowheads="1"/>
          </p:cNvSpPr>
          <p:nvPr>
            <p:ph type="body" idx="1"/>
          </p:nvPr>
        </p:nvSpPr>
        <p:spPr>
          <a:extLst>
            <a:ext uri="{53640926-AAD7-44d8-BBD7-CCE9431645EC}">
              <a14:shadowObscured xmlns:a14="http://schemas.microsoft.com/office/drawing/2007/7/7/main" val="1"/>
            </a:ext>
          </a:extLst>
        </p:spPr>
        <p:txBody>
          <a:bodyPr/>
          <a:lstStyle/>
          <a:p>
            <a:pPr eaLnBrk="1" hangingPunct="1">
              <a:buFont typeface="Wingdings" pitchFamily="-108" charset="2"/>
              <a:buAutoNum type="romanUcPeriod" startAt="5"/>
            </a:pPr>
            <a:r>
              <a:rPr lang="en-US" smtClean="0"/>
              <a:t>Development &amp; Construction</a:t>
            </a:r>
          </a:p>
        </p:txBody>
      </p:sp>
    </p:spTree>
  </p:cSld>
  <p:clrMapOvr>
    <a:masterClrMapping/>
  </p:clrMapOvr>
  <p:timing>
    <p:tnLst>
      <p:par>
        <p:cTn xmlns:p14="http://schemas.microsoft.com/office/powerpoint/2007/7/12/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a:spLocks noGrp="1"/>
          </p:cNvSpPr>
          <p:nvPr>
            <p:ph type="sldNum" sz="quarter" idx="10"/>
          </p:nvPr>
        </p:nvSpPr>
        <p:spPr>
          <a:noFill/>
          <a:ln/>
          <a:extLst>
            <a:ext uri="{53640926-AAD7-44d8-BBD7-CCE9431645EC}">
              <a14:shadowObscured xmlns:a14="http://schemas.microsoft.com/office/drawing/2007/7/7/main" val="1"/>
            </a:ext>
          </a:extLst>
        </p:spPr>
        <p:txBody>
          <a:bodyPr/>
          <a:lstStyle>
            <a:lvl1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1pPr>
            <a:lvl2pPr marL="37931725" indent="-37474525"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2pPr>
            <a:lvl3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3pPr>
            <a:lvl4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4pPr>
            <a:lvl5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5pPr>
            <a:lvl6pPr marL="4572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6pPr>
            <a:lvl7pPr marL="9144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7pPr>
            <a:lvl8pPr marL="13716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8pPr>
            <a:lvl9pPr marL="18288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9pPr>
          </a:lstStyle>
          <a:p>
            <a:pPr eaLnBrk="1" hangingPunct="1"/>
            <a:fld id="{AFD073C7-4C84-4FEE-A872-32A49BBC4B67}" type="slidenum">
              <a:rPr lang="en-US">
                <a:solidFill>
                  <a:schemeClr val="bg2"/>
                </a:solidFill>
                <a:latin typeface="Garamond" pitchFamily="-108" charset="0"/>
              </a:rPr>
              <a:pPr eaLnBrk="1" hangingPunct="1"/>
              <a:t>11</a:t>
            </a:fld>
            <a:endParaRPr lang="en-US">
              <a:solidFill>
                <a:schemeClr val="bg2"/>
              </a:solidFill>
              <a:latin typeface="Garamond" pitchFamily="-108" charset="0"/>
            </a:endParaRPr>
          </a:p>
        </p:txBody>
      </p:sp>
      <p:sp>
        <p:nvSpPr>
          <p:cNvPr id="49155" name="Rectangle 2"/>
          <p:cNvSpPr>
            <a:spLocks noGrp="1" noChangeArrowheads="1"/>
          </p:cNvSpPr>
          <p:nvPr>
            <p:ph type="title"/>
          </p:nvPr>
        </p:nvSpPr>
        <p:spPr>
          <a:extLst>
            <a:ext uri="{53640926-AAD7-44d8-BBD7-CCE9431645EC}">
              <a14:shadowObscured xmlns:a14="http://schemas.microsoft.com/office/drawing/2007/7/7/main" val="1"/>
            </a:ext>
          </a:extLst>
        </p:spPr>
        <p:txBody>
          <a:bodyPr/>
          <a:lstStyle/>
          <a:p>
            <a:pPr eaLnBrk="1" hangingPunct="1">
              <a:lnSpc>
                <a:spcPct val="85000"/>
              </a:lnSpc>
            </a:pPr>
            <a:r>
              <a:rPr lang="en-US" smtClean="0"/>
              <a:t>Development &amp; Construction</a:t>
            </a:r>
            <a:endParaRPr lang="en-US" sz="2200" b="0" smtClean="0"/>
          </a:p>
        </p:txBody>
      </p:sp>
      <p:sp>
        <p:nvSpPr>
          <p:cNvPr id="49156" name="Rectangle 3"/>
          <p:cNvSpPr>
            <a:spLocks noGrp="1" noChangeArrowheads="1"/>
          </p:cNvSpPr>
          <p:nvPr>
            <p:ph type="body" idx="1"/>
          </p:nvPr>
        </p:nvSpPr>
        <p:spPr>
          <a:xfrm>
            <a:off x="457200" y="1279525"/>
            <a:ext cx="8229600" cy="1844675"/>
          </a:xfrm>
        </p:spPr>
        <p:txBody>
          <a:bodyPr/>
          <a:lstStyle/>
          <a:p>
            <a:pPr eaLnBrk="1" hangingPunct="1"/>
            <a:r>
              <a:rPr lang="en-US" b="0" dirty="0" smtClean="0"/>
              <a:t>Walsh has a deep history in the development and construction of hospitality/commercial assets with over 8 million square feet of new development and over 15 million square feet of redevelopment completed.</a:t>
            </a:r>
          </a:p>
          <a:p>
            <a:pPr lvl="2" eaLnBrk="1" hangingPunct="1">
              <a:lnSpc>
                <a:spcPct val="90000"/>
              </a:lnSpc>
              <a:spcBef>
                <a:spcPct val="40000"/>
              </a:spcBef>
            </a:pPr>
            <a:r>
              <a:rPr lang="en-US" dirty="0" smtClean="0"/>
              <a:t>Walsh provides project management, construction management and development services throughout the Boston/New York/Washington DC corridor with a 2008 general construction volume of approximately $28 million and project management volume of approximately $280 million.</a:t>
            </a:r>
          </a:p>
        </p:txBody>
      </p:sp>
      <p:sp>
        <p:nvSpPr>
          <p:cNvPr id="49157" name="Rectangle 4"/>
          <p:cNvSpPr>
            <a:spLocks noChangeArrowheads="1"/>
          </p:cNvSpPr>
          <p:nvPr/>
        </p:nvSpPr>
        <p:spPr bwMode="auto">
          <a:xfrm>
            <a:off x="549275" y="6096000"/>
            <a:ext cx="8043863" cy="301625"/>
          </a:xfrm>
          <a:prstGeom prst="rect">
            <a:avLst/>
          </a:prstGeom>
          <a:noFill/>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45720" rIns="45720" anchor="b"/>
          <a:lstStyle/>
          <a:p>
            <a:pPr marL="342900" indent="-342900" eaLnBrk="0" hangingPunct="0">
              <a:spcBef>
                <a:spcPct val="20000"/>
              </a:spcBef>
              <a:buClr>
                <a:schemeClr val="tx1"/>
              </a:buClr>
              <a:buSzPct val="90000"/>
              <a:buFont typeface="Monotype Sorts" pitchFamily="-108" charset="2"/>
              <a:buNone/>
            </a:pPr>
            <a:endParaRPr lang="en-US" sz="1000" i="1">
              <a:solidFill>
                <a:srgbClr xmlns:mc="http://schemas.openxmlformats.org/markup-compatibility/2006" xmlns:a14="http://schemas.microsoft.com/office/drawing/2007/7/7/main" val="0C1F2A" mc:Ignorable=""/>
              </a:solidFill>
              <a:latin typeface="Garamond" pitchFamily="-108" charset="0"/>
            </a:endParaRPr>
          </a:p>
        </p:txBody>
      </p:sp>
      <p:sp>
        <p:nvSpPr>
          <p:cNvPr id="49158" name="Rectangle 5"/>
          <p:cNvSpPr>
            <a:spLocks noChangeArrowheads="1"/>
          </p:cNvSpPr>
          <p:nvPr/>
        </p:nvSpPr>
        <p:spPr bwMode="auto">
          <a:xfrm>
            <a:off x="455613" y="763588"/>
            <a:ext cx="8229600" cy="427037"/>
          </a:xfrm>
          <a:prstGeom prst="rect">
            <a:avLst/>
          </a:prstGeom>
          <a:noFill/>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45720" tIns="91440" bIns="0"/>
          <a:lstStyle/>
          <a:p>
            <a:pPr>
              <a:lnSpc>
                <a:spcPct val="85000"/>
              </a:lnSpc>
            </a:pPr>
            <a:r>
              <a:rPr lang="en-US" sz="2200">
                <a:solidFill>
                  <a:schemeClr val="tx2"/>
                </a:solidFill>
                <a:latin typeface="Garamond" pitchFamily="-108" charset="0"/>
              </a:rPr>
              <a:t>Philosophy</a:t>
            </a:r>
          </a:p>
        </p:txBody>
      </p:sp>
      <p:graphicFrame>
        <p:nvGraphicFramePr>
          <p:cNvPr id="15" name="Diagram 14"/>
          <p:cNvGraphicFramePr/>
          <p:nvPr>
            <p:extLst>
              <p:ext uri="{D42A27DB-BD31-4B8C-83A1-F6EECF244321}">
                <p14:modId xmlns:p14="http://schemas.microsoft.com/office/powerpoint/2007/7/12/main" val="3334207988"/>
              </p:ext>
            </p:extLst>
          </p:nvPr>
        </p:nvGraphicFramePr>
        <p:xfrm>
          <a:off x="381000" y="3505200"/>
          <a:ext cx="8305800" cy="279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xmlns:p14="http://schemas.microsoft.com/office/powerpoint/2007/7/12/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0"/>
          </p:nvPr>
        </p:nvSpPr>
        <p:spPr>
          <a:noFill/>
          <a:ln/>
        </p:spPr>
        <p:txBody>
          <a:bodyPr/>
          <a:lstStyle>
            <a:lvl1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1pPr>
            <a:lvl2pPr marL="37931725" indent="-37474525"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2pPr>
            <a:lvl3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3pPr>
            <a:lvl4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4pPr>
            <a:lvl5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5pPr>
            <a:lvl6pPr marL="4572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6pPr>
            <a:lvl7pPr marL="9144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7pPr>
            <a:lvl8pPr marL="13716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8pPr>
            <a:lvl9pPr marL="18288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9pPr>
          </a:lstStyle>
          <a:p>
            <a:pPr eaLnBrk="1" hangingPunct="1"/>
            <a:fld id="{28116046-5619-4DBA-AC38-A15BCB3A0682}" type="slidenum">
              <a:rPr lang="en-US">
                <a:solidFill>
                  <a:schemeClr val="bg2"/>
                </a:solidFill>
                <a:latin typeface="Garamond" pitchFamily="-108" charset="0"/>
              </a:rPr>
              <a:pPr eaLnBrk="1" hangingPunct="1"/>
              <a:t>12</a:t>
            </a:fld>
            <a:endParaRPr lang="en-US">
              <a:solidFill>
                <a:schemeClr val="bg2"/>
              </a:solidFill>
              <a:latin typeface="Garamond" pitchFamily="-108" charset="0"/>
            </a:endParaRPr>
          </a:p>
        </p:txBody>
      </p:sp>
      <p:sp>
        <p:nvSpPr>
          <p:cNvPr id="50179" name="Rectangle 2"/>
          <p:cNvSpPr>
            <a:spLocks noGrp="1" noChangeArrowheads="1"/>
          </p:cNvSpPr>
          <p:nvPr>
            <p:ph type="title"/>
          </p:nvPr>
        </p:nvSpPr>
        <p:spPr/>
        <p:txBody>
          <a:bodyPr/>
          <a:lstStyle/>
          <a:p>
            <a:pPr eaLnBrk="1" hangingPunct="1">
              <a:lnSpc>
                <a:spcPct val="85000"/>
              </a:lnSpc>
            </a:pPr>
            <a:r>
              <a:rPr lang="en-US" smtClean="0"/>
              <a:t>Development &amp; Construction </a:t>
            </a:r>
            <a:endParaRPr lang="en-US" sz="2200" b="0" smtClean="0"/>
          </a:p>
        </p:txBody>
      </p:sp>
      <p:sp>
        <p:nvSpPr>
          <p:cNvPr id="333827" name="Rectangle 3"/>
          <p:cNvSpPr>
            <a:spLocks noGrp="1" noChangeArrowheads="1"/>
          </p:cNvSpPr>
          <p:nvPr>
            <p:ph type="body" idx="1"/>
          </p:nvPr>
        </p:nvSpPr>
        <p:spPr>
          <a:xfrm>
            <a:off x="457200" y="1243013"/>
            <a:ext cx="8229600" cy="4525962"/>
          </a:xfrm>
          <a:ln>
            <a:miter lim="800000"/>
            <a:headEnd/>
            <a:tailEnd/>
          </a:ln>
        </p:spPr>
        <p:txBody>
          <a:bodyPr/>
          <a:lstStyle/>
          <a:p>
            <a:pPr eaLnBrk="1" hangingPunct="1">
              <a:lnSpc>
                <a:spcPct val="50000"/>
              </a:lnSpc>
              <a:buFont typeface="Wingdings" pitchFamily="-108" charset="2"/>
              <a:buNone/>
              <a:defRPr/>
            </a:pPr>
            <a:r>
              <a:rPr lang="en-US" b="0" dirty="0" smtClean="0">
                <a:ea typeface="+mn-ea"/>
                <a:cs typeface="+mn-cs"/>
              </a:rPr>
              <a:t>WHA offers the following Development &amp; Construction Services</a:t>
            </a:r>
          </a:p>
          <a:p>
            <a:pPr eaLnBrk="1" hangingPunct="1">
              <a:lnSpc>
                <a:spcPct val="50000"/>
              </a:lnSpc>
              <a:buFont typeface="Wingdings" pitchFamily="-108" charset="2"/>
              <a:buNone/>
              <a:defRPr/>
            </a:pPr>
            <a:endParaRPr lang="en-US" b="0" dirty="0" smtClean="0">
              <a:ea typeface="+mn-ea"/>
              <a:cs typeface="+mn-cs"/>
            </a:endParaRPr>
          </a:p>
          <a:p>
            <a:pPr lvl="6">
              <a:lnSpc>
                <a:spcPct val="50000"/>
              </a:lnSpc>
              <a:buFont typeface="Arial"/>
              <a:buChar char="•"/>
              <a:defRPr/>
            </a:pPr>
            <a:r>
              <a:rPr lang="en-US" b="0" dirty="0" smtClean="0"/>
              <a:t>Site Due Diligence</a:t>
            </a:r>
          </a:p>
          <a:p>
            <a:pPr lvl="6">
              <a:lnSpc>
                <a:spcPct val="50000"/>
              </a:lnSpc>
              <a:buFont typeface="Arial"/>
              <a:buChar char="•"/>
              <a:defRPr/>
            </a:pPr>
            <a:r>
              <a:rPr lang="en-US" b="0" dirty="0" smtClean="0"/>
              <a:t>Vision Planning</a:t>
            </a:r>
          </a:p>
          <a:p>
            <a:pPr lvl="6">
              <a:lnSpc>
                <a:spcPct val="50000"/>
              </a:lnSpc>
              <a:buFont typeface="Arial"/>
              <a:buChar char="•"/>
              <a:defRPr/>
            </a:pPr>
            <a:r>
              <a:rPr lang="en-US" b="0" dirty="0" smtClean="0"/>
              <a:t>Pre Construction</a:t>
            </a:r>
          </a:p>
          <a:p>
            <a:pPr lvl="6">
              <a:lnSpc>
                <a:spcPct val="50000"/>
              </a:lnSpc>
              <a:buFont typeface="Arial"/>
              <a:buChar char="•"/>
              <a:defRPr/>
            </a:pPr>
            <a:r>
              <a:rPr lang="en-US" b="0" dirty="0" smtClean="0"/>
              <a:t>Public Outreach</a:t>
            </a:r>
          </a:p>
          <a:p>
            <a:pPr lvl="6">
              <a:lnSpc>
                <a:spcPct val="50000"/>
              </a:lnSpc>
              <a:buFont typeface="Arial"/>
              <a:buChar char="•"/>
              <a:defRPr/>
            </a:pPr>
            <a:r>
              <a:rPr lang="en-US" b="0" dirty="0" smtClean="0"/>
              <a:t>Brand Development</a:t>
            </a:r>
          </a:p>
          <a:p>
            <a:pPr lvl="6">
              <a:lnSpc>
                <a:spcPct val="50000"/>
              </a:lnSpc>
              <a:buFont typeface="Arial"/>
              <a:buChar char="•"/>
              <a:defRPr/>
            </a:pPr>
            <a:r>
              <a:rPr lang="en-US" b="0" dirty="0" smtClean="0"/>
              <a:t>Government Entitlements</a:t>
            </a:r>
          </a:p>
          <a:p>
            <a:pPr lvl="6">
              <a:lnSpc>
                <a:spcPct val="50000"/>
              </a:lnSpc>
              <a:buFont typeface="Arial"/>
              <a:buChar char="•"/>
              <a:defRPr/>
            </a:pPr>
            <a:r>
              <a:rPr lang="en-US" b="0" dirty="0" smtClean="0"/>
              <a:t>A&amp;E Coordination</a:t>
            </a:r>
          </a:p>
          <a:p>
            <a:pPr lvl="6">
              <a:lnSpc>
                <a:spcPct val="50000"/>
              </a:lnSpc>
              <a:buFont typeface="Arial"/>
              <a:buChar char="•"/>
              <a:defRPr/>
            </a:pPr>
            <a:r>
              <a:rPr lang="en-US" b="0" dirty="0" smtClean="0"/>
              <a:t>Budgeting</a:t>
            </a:r>
          </a:p>
          <a:p>
            <a:pPr lvl="6">
              <a:lnSpc>
                <a:spcPct val="50000"/>
              </a:lnSpc>
              <a:buFont typeface="Arial"/>
              <a:buChar char="•"/>
              <a:defRPr/>
            </a:pPr>
            <a:r>
              <a:rPr lang="en-US" b="0" dirty="0" smtClean="0"/>
              <a:t>Interior Design</a:t>
            </a:r>
          </a:p>
          <a:p>
            <a:pPr lvl="6">
              <a:lnSpc>
                <a:spcPct val="50000"/>
              </a:lnSpc>
              <a:buFont typeface="Arial"/>
              <a:buChar char="•"/>
              <a:defRPr/>
            </a:pPr>
            <a:r>
              <a:rPr lang="en-US" b="0" dirty="0" smtClean="0"/>
              <a:t>Project Management</a:t>
            </a:r>
          </a:p>
          <a:p>
            <a:pPr lvl="6">
              <a:lnSpc>
                <a:spcPct val="50000"/>
              </a:lnSpc>
              <a:buFont typeface="Arial"/>
              <a:buChar char="•"/>
              <a:defRPr/>
            </a:pPr>
            <a:r>
              <a:rPr lang="en-US" b="0" dirty="0" smtClean="0"/>
              <a:t>Construction Management</a:t>
            </a:r>
          </a:p>
          <a:p>
            <a:pPr lvl="6">
              <a:lnSpc>
                <a:spcPct val="50000"/>
              </a:lnSpc>
              <a:buFont typeface="Arial"/>
              <a:buChar char="•"/>
              <a:defRPr/>
            </a:pPr>
            <a:r>
              <a:rPr lang="en-US" b="0" dirty="0" smtClean="0"/>
              <a:t>Historic Restoration</a:t>
            </a:r>
          </a:p>
          <a:p>
            <a:pPr lvl="6">
              <a:lnSpc>
                <a:spcPct val="50000"/>
              </a:lnSpc>
              <a:buFont typeface="Arial"/>
              <a:buChar char="•"/>
              <a:defRPr/>
            </a:pPr>
            <a:r>
              <a:rPr lang="en-US" b="0" dirty="0" smtClean="0"/>
              <a:t>Property Improvement Plans</a:t>
            </a:r>
          </a:p>
          <a:p>
            <a:pPr lvl="6">
              <a:lnSpc>
                <a:spcPct val="50000"/>
              </a:lnSpc>
              <a:buFont typeface="Arial"/>
              <a:buChar char="•"/>
              <a:defRPr/>
            </a:pPr>
            <a:r>
              <a:rPr lang="en-US" b="0" dirty="0" smtClean="0"/>
              <a:t>FF&amp;E / OS&amp;E Purchasing</a:t>
            </a:r>
          </a:p>
          <a:p>
            <a:pPr lvl="6">
              <a:lnSpc>
                <a:spcPct val="50000"/>
              </a:lnSpc>
              <a:buFont typeface="Arial"/>
              <a:buChar char="•"/>
              <a:defRPr/>
            </a:pPr>
            <a:r>
              <a:rPr lang="en-US" b="0" dirty="0" smtClean="0"/>
              <a:t>FF&amp;E / OS&amp;E Installation</a:t>
            </a:r>
          </a:p>
          <a:p>
            <a:pPr eaLnBrk="1" hangingPunct="1">
              <a:lnSpc>
                <a:spcPct val="50000"/>
              </a:lnSpc>
              <a:buFont typeface="Wingdings" pitchFamily="-108" charset="2"/>
              <a:buNone/>
              <a:defRPr/>
            </a:pPr>
            <a:endParaRPr lang="en-US" b="0" dirty="0" smtClean="0">
              <a:ea typeface="+mn-ea"/>
              <a:cs typeface="+mn-cs"/>
            </a:endParaRPr>
          </a:p>
        </p:txBody>
      </p:sp>
      <p:sp>
        <p:nvSpPr>
          <p:cNvPr id="50181" name="Rectangle 5"/>
          <p:cNvSpPr>
            <a:spLocks noChangeArrowheads="1"/>
          </p:cNvSpPr>
          <p:nvPr/>
        </p:nvSpPr>
        <p:spPr bwMode="auto">
          <a:xfrm>
            <a:off x="455613" y="763588"/>
            <a:ext cx="8229600" cy="427037"/>
          </a:xfrm>
          <a:prstGeom prst="rect">
            <a:avLst/>
          </a:prstGeom>
          <a:noFill/>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45720" tIns="91440" bIns="0"/>
          <a:lstStyle/>
          <a:p>
            <a:pPr>
              <a:lnSpc>
                <a:spcPct val="85000"/>
              </a:lnSpc>
            </a:pPr>
            <a:r>
              <a:rPr lang="en-US" sz="2200">
                <a:solidFill>
                  <a:schemeClr val="tx2"/>
                </a:solidFill>
                <a:latin typeface="Garamond" pitchFamily="-108" charset="0"/>
              </a:rPr>
              <a:t>Services</a:t>
            </a:r>
          </a:p>
        </p:txBody>
      </p:sp>
    </p:spTree>
  </p:cSld>
  <p:clrMapOvr>
    <a:masterClrMapping/>
  </p:clrMapOvr>
  <p:timing>
    <p:tnLst>
      <p:par>
        <p:cTn xmlns:p14="http://schemas.microsoft.com/office/powerpoint/2007/7/12/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0"/>
          </p:nvPr>
        </p:nvSpPr>
        <p:spPr>
          <a:noFill/>
          <a:ln/>
          <a:extLst>
            <a:ext uri="{53640926-AAD7-44d8-BBD7-CCE9431645EC}">
              <a14:shadowObscured xmlns:a14="http://schemas.microsoft.com/office/drawing/2007/7/7/main" val="1"/>
            </a:ext>
          </a:extLst>
        </p:spPr>
        <p:txBody>
          <a:bodyPr/>
          <a:lstStyle>
            <a:lvl1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1pPr>
            <a:lvl2pPr marL="37931725" indent="-37474525"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2pPr>
            <a:lvl3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3pPr>
            <a:lvl4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4pPr>
            <a:lvl5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5pPr>
            <a:lvl6pPr marL="4572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6pPr>
            <a:lvl7pPr marL="9144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7pPr>
            <a:lvl8pPr marL="13716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8pPr>
            <a:lvl9pPr marL="18288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9pPr>
          </a:lstStyle>
          <a:p>
            <a:pPr eaLnBrk="1" hangingPunct="1"/>
            <a:fld id="{3C730B32-3DE6-42F5-9418-295AEC87ED78}" type="slidenum">
              <a:rPr lang="en-US">
                <a:solidFill>
                  <a:schemeClr val="bg2"/>
                </a:solidFill>
                <a:latin typeface="Garamond" pitchFamily="-108" charset="0"/>
              </a:rPr>
              <a:pPr eaLnBrk="1" hangingPunct="1"/>
              <a:t>13</a:t>
            </a:fld>
            <a:endParaRPr lang="en-US">
              <a:solidFill>
                <a:schemeClr val="bg2"/>
              </a:solidFill>
              <a:latin typeface="Garamond" pitchFamily="-108" charset="0"/>
            </a:endParaRPr>
          </a:p>
        </p:txBody>
      </p:sp>
      <p:sp>
        <p:nvSpPr>
          <p:cNvPr id="55299" name="Rectangle 2"/>
          <p:cNvSpPr>
            <a:spLocks noGrp="1" noChangeArrowheads="1"/>
          </p:cNvSpPr>
          <p:nvPr>
            <p:ph type="body" idx="1"/>
          </p:nvPr>
        </p:nvSpPr>
        <p:spPr>
          <a:extLst>
            <a:ext uri="{53640926-AAD7-44d8-BBD7-CCE9431645EC}">
              <a14:shadowObscured xmlns:a14="http://schemas.microsoft.com/office/drawing/2007/7/7/main" val="1"/>
            </a:ext>
          </a:extLst>
        </p:spPr>
        <p:txBody>
          <a:bodyPr/>
          <a:lstStyle/>
          <a:p>
            <a:pPr eaLnBrk="1" hangingPunct="1">
              <a:buFont typeface="Wingdings" pitchFamily="-108" charset="2"/>
              <a:buAutoNum type="romanUcPeriod" startAt="7"/>
            </a:pPr>
            <a:r>
              <a:rPr lang="en-US" smtClean="0"/>
              <a:t> Project Summaries</a:t>
            </a:r>
          </a:p>
        </p:txBody>
      </p:sp>
    </p:spTree>
  </p:cSld>
  <p:clrMapOvr>
    <a:masterClrMapping/>
  </p:clrMapOvr>
  <p:timing>
    <p:tnLst>
      <p:par>
        <p:cTn xmlns:p14="http://schemas.microsoft.com/office/powerpoint/2007/7/12/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p:cNvSpPr txBox="1">
            <a:spLocks noGrp="1"/>
          </p:cNvSpPr>
          <p:nvPr/>
        </p:nvSpPr>
        <p:spPr bwMode="auto">
          <a:xfrm>
            <a:off x="3429000" y="6540500"/>
            <a:ext cx="2286000" cy="228600"/>
          </a:xfrm>
          <a:prstGeom prst="rect">
            <a:avLst/>
          </a:prstGeom>
          <a:noFill/>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 uri="{53640926-AAD7-44d8-BBD7-CCE9431645EC}">
              <a14:shadowObscured xmlns:a14="http://schemas.microsoft.com/office/drawing/2007/7/7/main" val="1"/>
            </a:ext>
          </a:extLst>
        </p:spPr>
        <p:txBody>
          <a:bodyPr/>
          <a:lstStyle>
            <a:lvl1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1pPr>
            <a:lvl2pPr marL="37931725" indent="-37474525"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2pPr>
            <a:lvl3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3pPr>
            <a:lvl4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4pPr>
            <a:lvl5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5pPr>
            <a:lvl6pPr marL="4572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6pPr>
            <a:lvl7pPr marL="9144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7pPr>
            <a:lvl8pPr marL="13716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8pPr>
            <a:lvl9pPr marL="18288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9pPr>
          </a:lstStyle>
          <a:p>
            <a:pPr algn="ctr" eaLnBrk="1" hangingPunct="1"/>
            <a:fld id="{2E723945-E7A8-4249-B2F0-315050A2405A}" type="slidenum">
              <a:rPr lang="en-US">
                <a:solidFill>
                  <a:schemeClr val="bg2"/>
                </a:solidFill>
                <a:latin typeface="Garamond" pitchFamily="-108" charset="0"/>
              </a:rPr>
              <a:pPr algn="ctr" eaLnBrk="1" hangingPunct="1"/>
              <a:t>14</a:t>
            </a:fld>
            <a:endParaRPr lang="en-US">
              <a:solidFill>
                <a:schemeClr val="bg2"/>
              </a:solidFill>
              <a:latin typeface="Garamond" pitchFamily="-108" charset="0"/>
            </a:endParaRPr>
          </a:p>
        </p:txBody>
      </p:sp>
      <p:sp>
        <p:nvSpPr>
          <p:cNvPr id="56323" name="Rectangle 2"/>
          <p:cNvSpPr>
            <a:spLocks noGrp="1" noChangeArrowheads="1"/>
          </p:cNvSpPr>
          <p:nvPr>
            <p:ph type="title" idx="4294967295"/>
          </p:nvPr>
        </p:nvSpPr>
        <p:spPr>
          <a:extLst>
            <a:ext uri="{53640926-AAD7-44d8-BBD7-CCE9431645EC}">
              <a14:shadowObscured xmlns:a14="http://schemas.microsoft.com/office/drawing/2007/7/7/main" val="1"/>
            </a:ext>
          </a:extLst>
        </p:spPr>
        <p:txBody>
          <a:bodyPr/>
          <a:lstStyle/>
          <a:p>
            <a:pPr eaLnBrk="1" hangingPunct="1">
              <a:lnSpc>
                <a:spcPct val="85000"/>
              </a:lnSpc>
            </a:pPr>
            <a:r>
              <a:rPr lang="en-US" smtClean="0"/>
              <a:t>Project Summaries</a:t>
            </a:r>
          </a:p>
        </p:txBody>
      </p:sp>
      <p:sp>
        <p:nvSpPr>
          <p:cNvPr id="56324" name="Rectangle 3"/>
          <p:cNvSpPr>
            <a:spLocks noChangeArrowheads="1"/>
          </p:cNvSpPr>
          <p:nvPr/>
        </p:nvSpPr>
        <p:spPr bwMode="auto">
          <a:xfrm>
            <a:off x="549275" y="7394575"/>
            <a:ext cx="8043863" cy="301625"/>
          </a:xfrm>
          <a:prstGeom prst="rect">
            <a:avLst/>
          </a:prstGeom>
          <a:noFill/>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45720" rIns="45720" anchor="b"/>
          <a:lstStyle/>
          <a:p>
            <a:pPr marL="342900" indent="-342900" eaLnBrk="0" hangingPunct="0">
              <a:spcBef>
                <a:spcPct val="20000"/>
              </a:spcBef>
              <a:buClr>
                <a:schemeClr val="tx1"/>
              </a:buClr>
              <a:buSzPct val="90000"/>
              <a:buFont typeface="Monotype Sorts" pitchFamily="-108" charset="2"/>
              <a:buAutoNum type="arabicParenBoth"/>
            </a:pPr>
            <a:r>
              <a:rPr lang="en-US" sz="1000" i="1">
                <a:solidFill>
                  <a:srgbClr xmlns:mc="http://schemas.openxmlformats.org/markup-compatibility/2006" xmlns:a14="http://schemas.microsoft.com/office/drawing/2007/7/7/main" val="0C1F2A" mc:Ignorable=""/>
                </a:solidFill>
                <a:latin typeface="Garamond" pitchFamily="-108" charset="0"/>
              </a:rPr>
              <a:t>[…]</a:t>
            </a:r>
          </a:p>
        </p:txBody>
      </p:sp>
      <p:sp>
        <p:nvSpPr>
          <p:cNvPr id="56325" name="Rectangle 4"/>
          <p:cNvSpPr>
            <a:spLocks noChangeArrowheads="1"/>
          </p:cNvSpPr>
          <p:nvPr/>
        </p:nvSpPr>
        <p:spPr bwMode="auto">
          <a:xfrm>
            <a:off x="455613" y="763588"/>
            <a:ext cx="8229600" cy="427037"/>
          </a:xfrm>
          <a:prstGeom prst="rect">
            <a:avLst/>
          </a:prstGeom>
          <a:noFill/>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45720" tIns="91440" bIns="0"/>
          <a:lstStyle/>
          <a:p>
            <a:pPr>
              <a:lnSpc>
                <a:spcPct val="85000"/>
              </a:lnSpc>
            </a:pPr>
            <a:r>
              <a:rPr lang="en-US" sz="2200">
                <a:solidFill>
                  <a:schemeClr val="tx2"/>
                </a:solidFill>
                <a:latin typeface="Garamond" pitchFamily="-108" charset="0"/>
              </a:rPr>
              <a:t>The Ames Hotel</a:t>
            </a:r>
          </a:p>
        </p:txBody>
      </p:sp>
      <p:pic>
        <p:nvPicPr>
          <p:cNvPr id="56326" name="Picture 9"/>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5638800" y="1447800"/>
            <a:ext cx="2716213" cy="4724400"/>
          </a:xfrm>
          <a:prstGeom prst="rect">
            <a:avLst/>
          </a:prstGeom>
          <a:noFill/>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 uri="{53640926-AAD7-44d8-BBD7-CCE9431645EC}">
              <a14:shadowObscured xmlns:a14="http://schemas.microsoft.com/office/drawing/2007/7/7/main" val="1"/>
            </a:ext>
          </a:extLst>
        </p:spPr>
      </p:pic>
      <p:sp>
        <p:nvSpPr>
          <p:cNvPr id="56327" name="Text Box 179"/>
          <p:cNvSpPr txBox="1">
            <a:spLocks noChangeArrowheads="1"/>
          </p:cNvSpPr>
          <p:nvPr/>
        </p:nvSpPr>
        <p:spPr bwMode="auto">
          <a:xfrm>
            <a:off x="457200" y="1295400"/>
            <a:ext cx="4114800" cy="4294188"/>
          </a:xfrm>
          <a:prstGeom prst="rect">
            <a:avLst/>
          </a:prstGeom>
          <a:noFill/>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lvl1pPr eaLnBrk="0" hangingPunct="0">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1pPr>
            <a:lvl2pPr marL="37931725" indent="-37474525" eaLnBrk="0" hangingPunct="0">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2pPr>
            <a:lvl3pPr eaLnBrk="0" hangingPunct="0">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3pPr>
            <a:lvl4pPr eaLnBrk="0" hangingPunct="0">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4pPr>
            <a:lvl5pPr eaLnBrk="0" hangingPunct="0">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5pPr>
            <a:lvl6pPr marL="457200" eaLnBrk="0" fontAlgn="base" hangingPunct="0">
              <a:spcBef>
                <a:spcPct val="0"/>
              </a:spcBef>
              <a:spcAft>
                <a:spcPct val="0"/>
              </a:spcAft>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6pPr>
            <a:lvl7pPr marL="914400" eaLnBrk="0" fontAlgn="base" hangingPunct="0">
              <a:spcBef>
                <a:spcPct val="0"/>
              </a:spcBef>
              <a:spcAft>
                <a:spcPct val="0"/>
              </a:spcAft>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7pPr>
            <a:lvl8pPr marL="1371600" eaLnBrk="0" fontAlgn="base" hangingPunct="0">
              <a:spcBef>
                <a:spcPct val="0"/>
              </a:spcBef>
              <a:spcAft>
                <a:spcPct val="0"/>
              </a:spcAft>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8pPr>
            <a:lvl9pPr marL="1828800" eaLnBrk="0" fontAlgn="base" hangingPunct="0">
              <a:spcBef>
                <a:spcPct val="0"/>
              </a:spcBef>
              <a:spcAft>
                <a:spcPct val="0"/>
              </a:spcAft>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9pPr>
          </a:lstStyle>
          <a:p>
            <a:pPr eaLnBrk="1" hangingPunct="1"/>
            <a:r>
              <a:rPr lang="en-US" sz="1300" b="1">
                <a:solidFill>
                  <a:schemeClr val="tx1"/>
                </a:solidFill>
                <a:latin typeface="Garamond" pitchFamily="-108" charset="0"/>
              </a:rPr>
              <a:t>Client:</a:t>
            </a:r>
          </a:p>
          <a:p>
            <a:pPr eaLnBrk="1" hangingPunct="1"/>
            <a:r>
              <a:rPr lang="en-US" sz="1300" b="1">
                <a:solidFill>
                  <a:schemeClr val="tx1"/>
                </a:solidFill>
                <a:latin typeface="Garamond" pitchFamily="-108" charset="0"/>
              </a:rPr>
              <a:t>Normandy Real Estate Partners/Morgans Hotel Group</a:t>
            </a:r>
          </a:p>
          <a:p>
            <a:pPr eaLnBrk="1" hangingPunct="1"/>
            <a:endParaRPr lang="en-US" sz="1300" b="1">
              <a:solidFill>
                <a:schemeClr val="tx1"/>
              </a:solidFill>
              <a:latin typeface="Garamond" pitchFamily="-108" charset="0"/>
            </a:endParaRPr>
          </a:p>
          <a:p>
            <a:pPr eaLnBrk="1" hangingPunct="1"/>
            <a:r>
              <a:rPr lang="en-US" sz="1300" b="1">
                <a:solidFill>
                  <a:schemeClr val="tx1"/>
                </a:solidFill>
                <a:latin typeface="Garamond" pitchFamily="-108" charset="0"/>
              </a:rPr>
              <a:t>Location: 	</a:t>
            </a:r>
          </a:p>
          <a:p>
            <a:pPr eaLnBrk="1" hangingPunct="1"/>
            <a:r>
              <a:rPr lang="en-US" sz="1300">
                <a:solidFill>
                  <a:schemeClr val="tx1"/>
                </a:solidFill>
                <a:latin typeface="Garamond" pitchFamily="-108" charset="0"/>
              </a:rPr>
              <a:t>1 Court Street</a:t>
            </a:r>
          </a:p>
          <a:p>
            <a:pPr eaLnBrk="1" hangingPunct="1"/>
            <a:r>
              <a:rPr lang="en-US" sz="1300">
                <a:solidFill>
                  <a:schemeClr val="tx1"/>
                </a:solidFill>
                <a:latin typeface="Garamond" pitchFamily="-108" charset="0"/>
              </a:rPr>
              <a:t>Boston, MA</a:t>
            </a:r>
          </a:p>
          <a:p>
            <a:pPr eaLnBrk="1" hangingPunct="1"/>
            <a:endParaRPr lang="en-US" sz="1300">
              <a:solidFill>
                <a:schemeClr val="tx1"/>
              </a:solidFill>
              <a:latin typeface="Garamond" pitchFamily="-108" charset="0"/>
            </a:endParaRPr>
          </a:p>
          <a:p>
            <a:pPr eaLnBrk="1" hangingPunct="1"/>
            <a:r>
              <a:rPr lang="en-US" sz="1300" b="1">
                <a:solidFill>
                  <a:schemeClr val="tx1"/>
                </a:solidFill>
                <a:latin typeface="Garamond" pitchFamily="-108" charset="0"/>
              </a:rPr>
              <a:t>Property Information:</a:t>
            </a:r>
          </a:p>
          <a:p>
            <a:pPr eaLnBrk="1" hangingPunct="1">
              <a:buFont typeface="Arial" charset="0"/>
              <a:buChar char="•"/>
            </a:pPr>
            <a:r>
              <a:rPr lang="en-US" sz="1300" b="1">
                <a:solidFill>
                  <a:schemeClr val="tx1"/>
                </a:solidFill>
                <a:latin typeface="Garamond" pitchFamily="-108" charset="0"/>
              </a:rPr>
              <a:t>    </a:t>
            </a:r>
            <a:r>
              <a:rPr lang="en-US" sz="1300">
                <a:solidFill>
                  <a:schemeClr val="tx1"/>
                </a:solidFill>
                <a:latin typeface="Garamond" pitchFamily="-108" charset="0"/>
              </a:rPr>
              <a:t>14 stories, 113 luxury guest rooms</a:t>
            </a:r>
          </a:p>
          <a:p>
            <a:pPr eaLnBrk="1" hangingPunct="1">
              <a:buFontTx/>
              <a:buChar char="•"/>
            </a:pPr>
            <a:r>
              <a:rPr lang="en-US" sz="1300">
                <a:solidFill>
                  <a:schemeClr val="tx1"/>
                </a:solidFill>
                <a:latin typeface="Garamond" pitchFamily="-108" charset="0"/>
              </a:rPr>
              <a:t>	Full service restaurant</a:t>
            </a:r>
          </a:p>
          <a:p>
            <a:pPr eaLnBrk="1" hangingPunct="1">
              <a:buFontTx/>
              <a:buChar char="•"/>
            </a:pPr>
            <a:r>
              <a:rPr lang="en-US" sz="1300">
                <a:solidFill>
                  <a:schemeClr val="tx1"/>
                </a:solidFill>
                <a:latin typeface="Garamond" pitchFamily="-108" charset="0"/>
              </a:rPr>
              <a:t>    Bar / Nightlife Experience</a:t>
            </a:r>
          </a:p>
          <a:p>
            <a:pPr eaLnBrk="1" hangingPunct="1">
              <a:buFontTx/>
              <a:buChar char="•"/>
            </a:pPr>
            <a:r>
              <a:rPr lang="en-US" sz="1300">
                <a:solidFill>
                  <a:schemeClr val="tx1"/>
                </a:solidFill>
                <a:latin typeface="Garamond" pitchFamily="-108" charset="0"/>
              </a:rPr>
              <a:t>	Private Dining</a:t>
            </a:r>
          </a:p>
          <a:p>
            <a:pPr eaLnBrk="1" hangingPunct="1">
              <a:buFontTx/>
              <a:buChar char="•"/>
            </a:pPr>
            <a:r>
              <a:rPr lang="en-US" sz="1300">
                <a:solidFill>
                  <a:schemeClr val="tx1"/>
                </a:solidFill>
                <a:latin typeface="Garamond" pitchFamily="-108" charset="0"/>
              </a:rPr>
              <a:t>    Entertainment Suites</a:t>
            </a:r>
          </a:p>
          <a:p>
            <a:pPr eaLnBrk="1" hangingPunct="1"/>
            <a:endParaRPr lang="en-US" sz="1300">
              <a:solidFill>
                <a:schemeClr val="tx1"/>
              </a:solidFill>
              <a:latin typeface="Garamond" pitchFamily="-108" charset="0"/>
            </a:endParaRPr>
          </a:p>
          <a:p>
            <a:pPr eaLnBrk="1" hangingPunct="1"/>
            <a:r>
              <a:rPr lang="en-US" sz="1300" b="1">
                <a:solidFill>
                  <a:schemeClr val="tx1"/>
                </a:solidFill>
                <a:latin typeface="Garamond" pitchFamily="-108" charset="0"/>
              </a:rPr>
              <a:t>Scope:</a:t>
            </a:r>
          </a:p>
          <a:p>
            <a:pPr eaLnBrk="1" hangingPunct="1"/>
            <a:r>
              <a:rPr lang="en-US" sz="1300">
                <a:solidFill>
                  <a:schemeClr val="tx1"/>
                </a:solidFill>
                <a:latin typeface="Garamond" pitchFamily="-108" charset="0"/>
              </a:rPr>
              <a:t>Led Historic Restoration of the Ames Building, a 120,000 sq. ft. Financial District sky scraper into a 4 star full service hotel.  Asset Management responsibilities overseeing Rockwell Design and Morgans Hotel Group in full scopes of work.</a:t>
            </a:r>
          </a:p>
          <a:p>
            <a:pPr eaLnBrk="1" hangingPunct="1">
              <a:buFontTx/>
              <a:buChar char="•"/>
            </a:pPr>
            <a:endParaRPr lang="en-US" sz="1300">
              <a:solidFill>
                <a:schemeClr val="tx1"/>
              </a:solidFill>
              <a:latin typeface="Garamond" pitchFamily="-108" charset="0"/>
            </a:endParaRPr>
          </a:p>
        </p:txBody>
      </p:sp>
    </p:spTree>
  </p:cSld>
  <p:clrMapOvr>
    <a:masterClrMapping/>
  </p:clrMapOvr>
  <p:timing>
    <p:tnLst>
      <p:par>
        <p:cTn xmlns:p14="http://schemas.microsoft.com/office/powerpoint/2007/7/12/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3"/>
          <p:cNvSpPr>
            <a:spLocks noGrp="1"/>
          </p:cNvSpPr>
          <p:nvPr>
            <p:ph type="sldNum" sz="quarter" idx="10"/>
          </p:nvPr>
        </p:nvSpPr>
        <p:spPr>
          <a:noFill/>
          <a:ln/>
        </p:spPr>
        <p:txBody>
          <a:bodyPr/>
          <a:lstStyle>
            <a:lvl1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1pPr>
            <a:lvl2pPr marL="37931725" indent="-37474525"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2pPr>
            <a:lvl3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3pPr>
            <a:lvl4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4pPr>
            <a:lvl5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5pPr>
            <a:lvl6pPr marL="4572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6pPr>
            <a:lvl7pPr marL="9144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7pPr>
            <a:lvl8pPr marL="13716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8pPr>
            <a:lvl9pPr marL="18288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9pPr>
          </a:lstStyle>
          <a:p>
            <a:pPr eaLnBrk="1" hangingPunct="1"/>
            <a:fld id="{0E5AE0FD-45DE-43BC-B446-5F123E6C5FF0}" type="slidenum">
              <a:rPr lang="en-US">
                <a:solidFill>
                  <a:schemeClr val="bg2"/>
                </a:solidFill>
                <a:latin typeface="Garamond" pitchFamily="-108" charset="0"/>
              </a:rPr>
              <a:pPr eaLnBrk="1" hangingPunct="1"/>
              <a:t>15</a:t>
            </a:fld>
            <a:endParaRPr lang="en-US">
              <a:solidFill>
                <a:schemeClr val="bg2"/>
              </a:solidFill>
              <a:latin typeface="Garamond" pitchFamily="-108" charset="0"/>
            </a:endParaRPr>
          </a:p>
        </p:txBody>
      </p:sp>
      <p:sp>
        <p:nvSpPr>
          <p:cNvPr id="57347" name="Rectangle 2"/>
          <p:cNvSpPr>
            <a:spLocks noGrp="1" noChangeArrowheads="1"/>
          </p:cNvSpPr>
          <p:nvPr>
            <p:ph type="title"/>
          </p:nvPr>
        </p:nvSpPr>
        <p:spPr/>
        <p:txBody>
          <a:bodyPr/>
          <a:lstStyle/>
          <a:p>
            <a:pPr eaLnBrk="1" hangingPunct="1">
              <a:lnSpc>
                <a:spcPct val="85000"/>
              </a:lnSpc>
            </a:pPr>
            <a:r>
              <a:rPr lang="en-US" smtClean="0"/>
              <a:t>Project Summaries</a:t>
            </a:r>
          </a:p>
        </p:txBody>
      </p:sp>
      <p:sp>
        <p:nvSpPr>
          <p:cNvPr id="57348" name="Rectangle 3"/>
          <p:cNvSpPr>
            <a:spLocks noChangeArrowheads="1"/>
          </p:cNvSpPr>
          <p:nvPr/>
        </p:nvSpPr>
        <p:spPr bwMode="auto">
          <a:xfrm>
            <a:off x="549275" y="7394575"/>
            <a:ext cx="8043863" cy="301625"/>
          </a:xfrm>
          <a:prstGeom prst="rect">
            <a:avLst/>
          </a:prstGeom>
          <a:noFill/>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45720" rIns="45720" anchor="b"/>
          <a:lstStyle/>
          <a:p>
            <a:pPr marL="342900" indent="-342900" eaLnBrk="0" hangingPunct="0">
              <a:spcBef>
                <a:spcPct val="20000"/>
              </a:spcBef>
              <a:buClr>
                <a:schemeClr val="tx1"/>
              </a:buClr>
              <a:buSzPct val="90000"/>
              <a:buFont typeface="Monotype Sorts" pitchFamily="-108" charset="2"/>
              <a:buAutoNum type="arabicParenBoth"/>
            </a:pPr>
            <a:r>
              <a:rPr lang="en-US" sz="1000" i="1">
                <a:solidFill>
                  <a:srgbClr xmlns:mc="http://schemas.openxmlformats.org/markup-compatibility/2006" xmlns:a14="http://schemas.microsoft.com/office/drawing/2007/7/7/main" val="0C1F2A" mc:Ignorable=""/>
                </a:solidFill>
                <a:latin typeface="Garamond" pitchFamily="-108" charset="0"/>
              </a:rPr>
              <a:t>[…]</a:t>
            </a:r>
          </a:p>
        </p:txBody>
      </p:sp>
      <p:sp>
        <p:nvSpPr>
          <p:cNvPr id="57349" name="Rectangle 4"/>
          <p:cNvSpPr>
            <a:spLocks noChangeArrowheads="1"/>
          </p:cNvSpPr>
          <p:nvPr/>
        </p:nvSpPr>
        <p:spPr bwMode="auto">
          <a:xfrm>
            <a:off x="455613" y="763588"/>
            <a:ext cx="8229600" cy="427037"/>
          </a:xfrm>
          <a:prstGeom prst="rect">
            <a:avLst/>
          </a:prstGeom>
          <a:noFill/>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45720" tIns="91440" bIns="0"/>
          <a:lstStyle/>
          <a:p>
            <a:pPr>
              <a:lnSpc>
                <a:spcPct val="85000"/>
              </a:lnSpc>
            </a:pPr>
            <a:r>
              <a:rPr lang="en-US" sz="2200">
                <a:solidFill>
                  <a:schemeClr val="tx2"/>
                </a:solidFill>
                <a:latin typeface="Garamond" pitchFamily="-108" charset="0"/>
              </a:rPr>
              <a:t>The Chelsea Hotel</a:t>
            </a:r>
          </a:p>
        </p:txBody>
      </p:sp>
      <p:pic>
        <p:nvPicPr>
          <p:cNvPr id="57350" name="Picture 11" descr="WE025_0007296_view_01"/>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5638800" y="1447800"/>
            <a:ext cx="2787650" cy="4572000"/>
          </a:xfrm>
          <a:prstGeom prst="rect">
            <a:avLst/>
          </a:prstGeom>
          <a:noFill/>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pic>
      <p:sp>
        <p:nvSpPr>
          <p:cNvPr id="57351" name="Text Box 179"/>
          <p:cNvSpPr txBox="1">
            <a:spLocks noChangeArrowheads="1"/>
          </p:cNvSpPr>
          <p:nvPr/>
        </p:nvSpPr>
        <p:spPr bwMode="auto">
          <a:xfrm>
            <a:off x="457200" y="1295400"/>
            <a:ext cx="4114800" cy="4894263"/>
          </a:xfrm>
          <a:prstGeom prst="rect">
            <a:avLst/>
          </a:prstGeom>
          <a:noFill/>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lvl1pPr eaLnBrk="0" hangingPunct="0">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1pPr>
            <a:lvl2pPr marL="37931725" indent="-37474525" eaLnBrk="0" hangingPunct="0">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2pPr>
            <a:lvl3pPr eaLnBrk="0" hangingPunct="0">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3pPr>
            <a:lvl4pPr eaLnBrk="0" hangingPunct="0">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4pPr>
            <a:lvl5pPr eaLnBrk="0" hangingPunct="0">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5pPr>
            <a:lvl6pPr marL="457200" eaLnBrk="0" fontAlgn="base" hangingPunct="0">
              <a:spcBef>
                <a:spcPct val="0"/>
              </a:spcBef>
              <a:spcAft>
                <a:spcPct val="0"/>
              </a:spcAft>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6pPr>
            <a:lvl7pPr marL="914400" eaLnBrk="0" fontAlgn="base" hangingPunct="0">
              <a:spcBef>
                <a:spcPct val="0"/>
              </a:spcBef>
              <a:spcAft>
                <a:spcPct val="0"/>
              </a:spcAft>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7pPr>
            <a:lvl8pPr marL="1371600" eaLnBrk="0" fontAlgn="base" hangingPunct="0">
              <a:spcBef>
                <a:spcPct val="0"/>
              </a:spcBef>
              <a:spcAft>
                <a:spcPct val="0"/>
              </a:spcAft>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8pPr>
            <a:lvl9pPr marL="1828800" eaLnBrk="0" fontAlgn="base" hangingPunct="0">
              <a:spcBef>
                <a:spcPct val="0"/>
              </a:spcBef>
              <a:spcAft>
                <a:spcPct val="0"/>
              </a:spcAft>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9pPr>
          </a:lstStyle>
          <a:p>
            <a:pPr eaLnBrk="1" hangingPunct="1"/>
            <a:r>
              <a:rPr lang="en-US" sz="1300" b="1">
                <a:solidFill>
                  <a:schemeClr val="tx1"/>
                </a:solidFill>
                <a:latin typeface="Garamond" pitchFamily="-108" charset="0"/>
              </a:rPr>
              <a:t>Client:</a:t>
            </a:r>
          </a:p>
          <a:p>
            <a:pPr eaLnBrk="1" hangingPunct="1"/>
            <a:r>
              <a:rPr lang="en-US" sz="1300" b="1">
                <a:solidFill>
                  <a:schemeClr val="tx1"/>
                </a:solidFill>
                <a:latin typeface="Garamond" pitchFamily="-108" charset="0"/>
              </a:rPr>
              <a:t>Normandy Real Estate Partners/Cape Advisers</a:t>
            </a:r>
          </a:p>
          <a:p>
            <a:pPr eaLnBrk="1" hangingPunct="1"/>
            <a:endParaRPr lang="en-US" sz="1300" b="1">
              <a:solidFill>
                <a:schemeClr val="tx1"/>
              </a:solidFill>
              <a:latin typeface="Garamond" pitchFamily="-108" charset="0"/>
            </a:endParaRPr>
          </a:p>
          <a:p>
            <a:pPr eaLnBrk="1" hangingPunct="1"/>
            <a:r>
              <a:rPr lang="en-US" sz="1300" b="1">
                <a:solidFill>
                  <a:schemeClr val="tx1"/>
                </a:solidFill>
                <a:latin typeface="Garamond" pitchFamily="-108" charset="0"/>
              </a:rPr>
              <a:t>Location: 	</a:t>
            </a:r>
          </a:p>
          <a:p>
            <a:pPr eaLnBrk="1" hangingPunct="1"/>
            <a:r>
              <a:rPr lang="en-US" sz="1300">
                <a:solidFill>
                  <a:schemeClr val="tx1"/>
                </a:solidFill>
                <a:latin typeface="Garamond" pitchFamily="-108" charset="0"/>
              </a:rPr>
              <a:t>111 South Chelsea Avenue</a:t>
            </a:r>
          </a:p>
          <a:p>
            <a:pPr eaLnBrk="1" hangingPunct="1"/>
            <a:r>
              <a:rPr lang="en-US" sz="1300">
                <a:solidFill>
                  <a:schemeClr val="tx1"/>
                </a:solidFill>
                <a:latin typeface="Garamond" pitchFamily="-108" charset="0"/>
              </a:rPr>
              <a:t>Atlantic City, NJ</a:t>
            </a:r>
          </a:p>
          <a:p>
            <a:pPr eaLnBrk="1" hangingPunct="1"/>
            <a:endParaRPr lang="en-US" sz="1300">
              <a:solidFill>
                <a:schemeClr val="tx1"/>
              </a:solidFill>
              <a:latin typeface="Garamond" pitchFamily="-108" charset="0"/>
            </a:endParaRPr>
          </a:p>
          <a:p>
            <a:pPr eaLnBrk="1" hangingPunct="1"/>
            <a:r>
              <a:rPr lang="en-US" sz="1300" b="1">
                <a:solidFill>
                  <a:schemeClr val="tx1"/>
                </a:solidFill>
                <a:latin typeface="Garamond" pitchFamily="-108" charset="0"/>
              </a:rPr>
              <a:t>Property Information:</a:t>
            </a:r>
          </a:p>
          <a:p>
            <a:pPr eaLnBrk="1" hangingPunct="1">
              <a:buFontTx/>
              <a:buChar char="•"/>
            </a:pPr>
            <a:r>
              <a:rPr lang="en-US" sz="1300">
                <a:solidFill>
                  <a:schemeClr val="tx1"/>
                </a:solidFill>
                <a:latin typeface="Garamond" pitchFamily="-108" charset="0"/>
              </a:rPr>
              <a:t>	330 luxury guest rooms</a:t>
            </a:r>
          </a:p>
          <a:p>
            <a:pPr eaLnBrk="1" hangingPunct="1">
              <a:buFontTx/>
              <a:buChar char="•"/>
            </a:pPr>
            <a:r>
              <a:rPr lang="en-US" sz="1300">
                <a:solidFill>
                  <a:schemeClr val="tx1"/>
                </a:solidFill>
                <a:latin typeface="Garamond" pitchFamily="-108" charset="0"/>
              </a:rPr>
              <a:t>	State of the art fitness center</a:t>
            </a:r>
          </a:p>
          <a:p>
            <a:pPr eaLnBrk="1" hangingPunct="1">
              <a:buFontTx/>
              <a:buChar char="•"/>
            </a:pPr>
            <a:r>
              <a:rPr lang="en-US" sz="1300">
                <a:solidFill>
                  <a:schemeClr val="tx1"/>
                </a:solidFill>
                <a:latin typeface="Garamond" pitchFamily="-108" charset="0"/>
              </a:rPr>
              <a:t>	Seasonally heated outdoor saltwater pool</a:t>
            </a:r>
          </a:p>
          <a:p>
            <a:pPr eaLnBrk="1" hangingPunct="1">
              <a:buFontTx/>
              <a:buChar char="•"/>
            </a:pPr>
            <a:r>
              <a:rPr lang="en-US" sz="1300">
                <a:solidFill>
                  <a:schemeClr val="tx1"/>
                </a:solidFill>
                <a:latin typeface="Garamond" pitchFamily="-108" charset="0"/>
              </a:rPr>
              <a:t>  	Rooftop swimming pool with private cabana service</a:t>
            </a:r>
          </a:p>
          <a:p>
            <a:pPr eaLnBrk="1" hangingPunct="1">
              <a:buFontTx/>
              <a:buChar char="•"/>
            </a:pPr>
            <a:r>
              <a:rPr lang="en-US" sz="1300">
                <a:solidFill>
                  <a:schemeClr val="tx1"/>
                </a:solidFill>
                <a:latin typeface="Garamond" pitchFamily="-108" charset="0"/>
              </a:rPr>
              <a:t>	Full service rooftop bar</a:t>
            </a:r>
          </a:p>
          <a:p>
            <a:pPr eaLnBrk="1" hangingPunct="1">
              <a:buFontTx/>
              <a:buChar char="•"/>
            </a:pPr>
            <a:r>
              <a:rPr lang="en-US" sz="1300">
                <a:solidFill>
                  <a:schemeClr val="tx1"/>
                </a:solidFill>
                <a:latin typeface="Garamond" pitchFamily="-108" charset="0"/>
              </a:rPr>
              <a:t>	Luxury spa</a:t>
            </a:r>
          </a:p>
          <a:p>
            <a:pPr eaLnBrk="1" hangingPunct="1">
              <a:buFontTx/>
              <a:buChar char="•"/>
            </a:pPr>
            <a:r>
              <a:rPr lang="en-US" sz="1300">
                <a:solidFill>
                  <a:schemeClr val="tx1"/>
                </a:solidFill>
                <a:latin typeface="Garamond" pitchFamily="-108" charset="0"/>
              </a:rPr>
              <a:t>	Retail store</a:t>
            </a:r>
          </a:p>
          <a:p>
            <a:pPr eaLnBrk="1" hangingPunct="1">
              <a:buFontTx/>
              <a:buChar char="•"/>
            </a:pPr>
            <a:r>
              <a:rPr lang="en-US" sz="1300">
                <a:solidFill>
                  <a:schemeClr val="tx1"/>
                </a:solidFill>
                <a:latin typeface="Garamond" pitchFamily="-108" charset="0"/>
              </a:rPr>
              <a:t>	2 signature Stephen Starr restaurants</a:t>
            </a:r>
          </a:p>
          <a:p>
            <a:pPr eaLnBrk="1" hangingPunct="1">
              <a:buFontTx/>
              <a:buChar char="•"/>
            </a:pPr>
            <a:endParaRPr lang="en-US" sz="1300">
              <a:solidFill>
                <a:schemeClr val="tx1"/>
              </a:solidFill>
              <a:latin typeface="Garamond" pitchFamily="-108" charset="0"/>
            </a:endParaRPr>
          </a:p>
          <a:p>
            <a:pPr eaLnBrk="1" hangingPunct="1"/>
            <a:r>
              <a:rPr lang="en-US" sz="1300" b="1">
                <a:solidFill>
                  <a:schemeClr val="tx1"/>
                </a:solidFill>
                <a:latin typeface="Garamond" pitchFamily="-108" charset="0"/>
              </a:rPr>
              <a:t>Scope:</a:t>
            </a:r>
          </a:p>
          <a:p>
            <a:pPr eaLnBrk="1" hangingPunct="1"/>
            <a:r>
              <a:rPr lang="en-US" sz="1300">
                <a:solidFill>
                  <a:schemeClr val="tx1"/>
                </a:solidFill>
                <a:latin typeface="Garamond" pitchFamily="-108" charset="0"/>
              </a:rPr>
              <a:t>Led turnkey renovation of Atlantic City’s fist non gaming boutique from a 2 star property into a 4 star, full service hotel.  Asset Management responsibilities overseeing full scopes of work including market leading nightlife venue.</a:t>
            </a:r>
          </a:p>
          <a:p>
            <a:pPr eaLnBrk="1" hangingPunct="1"/>
            <a:r>
              <a:rPr lang="en-US" sz="1300">
                <a:solidFill>
                  <a:schemeClr val="tx1"/>
                </a:solidFill>
                <a:latin typeface="Garamond" pitchFamily="-108" charset="0"/>
              </a:rPr>
              <a:t>	</a:t>
            </a:r>
          </a:p>
          <a:p>
            <a:pPr eaLnBrk="1" hangingPunct="1">
              <a:buFontTx/>
              <a:buChar char="•"/>
            </a:pPr>
            <a:endParaRPr lang="en-US" sz="1300">
              <a:solidFill>
                <a:schemeClr val="tx1"/>
              </a:solidFill>
              <a:latin typeface="Garamond" pitchFamily="-108" charset="0"/>
            </a:endParaRPr>
          </a:p>
        </p:txBody>
      </p:sp>
    </p:spTree>
  </p:cSld>
  <p:clrMapOvr>
    <a:masterClrMapping/>
  </p:clrMapOvr>
  <p:timing>
    <p:tnLst>
      <p:par>
        <p:cTn xmlns:p14="http://schemas.microsoft.com/office/powerpoint/2007/7/12/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Slide Number Placeholder 3"/>
          <p:cNvSpPr>
            <a:spLocks noGrp="1"/>
          </p:cNvSpPr>
          <p:nvPr>
            <p:ph type="sldNum" sz="quarter" idx="10"/>
          </p:nvPr>
        </p:nvSpPr>
        <p:spPr>
          <a:noFill/>
          <a:ln/>
        </p:spPr>
        <p:txBody>
          <a:bodyPr/>
          <a:lstStyle>
            <a:lvl1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1pPr>
            <a:lvl2pPr marL="37931725" indent="-37474525"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2pPr>
            <a:lvl3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3pPr>
            <a:lvl4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4pPr>
            <a:lvl5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5pPr>
            <a:lvl6pPr marL="4572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6pPr>
            <a:lvl7pPr marL="9144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7pPr>
            <a:lvl8pPr marL="13716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8pPr>
            <a:lvl9pPr marL="18288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9pPr>
          </a:lstStyle>
          <a:p>
            <a:pPr eaLnBrk="1" hangingPunct="1"/>
            <a:fld id="{235C7CE0-DA57-4CE6-B9FB-12FAA267096C}" type="slidenum">
              <a:rPr lang="en-US">
                <a:solidFill>
                  <a:schemeClr val="bg2"/>
                </a:solidFill>
                <a:latin typeface="Garamond" pitchFamily="-108" charset="0"/>
              </a:rPr>
              <a:pPr eaLnBrk="1" hangingPunct="1"/>
              <a:t>16</a:t>
            </a:fld>
            <a:endParaRPr lang="en-US">
              <a:solidFill>
                <a:schemeClr val="bg2"/>
              </a:solidFill>
              <a:latin typeface="Garamond" pitchFamily="-108" charset="0"/>
            </a:endParaRPr>
          </a:p>
        </p:txBody>
      </p:sp>
      <p:sp>
        <p:nvSpPr>
          <p:cNvPr id="58372" name="Rectangle 2"/>
          <p:cNvSpPr>
            <a:spLocks noGrp="1" noChangeArrowheads="1"/>
          </p:cNvSpPr>
          <p:nvPr>
            <p:ph type="title"/>
          </p:nvPr>
        </p:nvSpPr>
        <p:spPr/>
        <p:txBody>
          <a:bodyPr/>
          <a:lstStyle/>
          <a:p>
            <a:pPr eaLnBrk="1" hangingPunct="1">
              <a:lnSpc>
                <a:spcPct val="85000"/>
              </a:lnSpc>
            </a:pPr>
            <a:r>
              <a:rPr lang="en-US" smtClean="0"/>
              <a:t>Project Summaries</a:t>
            </a:r>
          </a:p>
        </p:txBody>
      </p:sp>
      <p:sp>
        <p:nvSpPr>
          <p:cNvPr id="58373" name="Rectangle 4"/>
          <p:cNvSpPr>
            <a:spLocks noChangeArrowheads="1"/>
          </p:cNvSpPr>
          <p:nvPr/>
        </p:nvSpPr>
        <p:spPr bwMode="auto">
          <a:xfrm>
            <a:off x="625475" y="7315200"/>
            <a:ext cx="8043863" cy="301625"/>
          </a:xfrm>
          <a:prstGeom prst="rect">
            <a:avLst/>
          </a:prstGeom>
          <a:noFill/>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45720" rIns="45720" anchor="b"/>
          <a:lstStyle/>
          <a:p>
            <a:pPr marL="342900" indent="-342900" eaLnBrk="0" hangingPunct="0">
              <a:spcBef>
                <a:spcPct val="20000"/>
              </a:spcBef>
              <a:buClr>
                <a:schemeClr val="tx1"/>
              </a:buClr>
              <a:buSzPct val="90000"/>
              <a:buFont typeface="Monotype Sorts" pitchFamily="-108" charset="2"/>
              <a:buAutoNum type="arabicParenBoth"/>
            </a:pPr>
            <a:r>
              <a:rPr lang="en-US" sz="1000" i="1">
                <a:solidFill>
                  <a:srgbClr xmlns:mc="http://schemas.openxmlformats.org/markup-compatibility/2006" xmlns:a14="http://schemas.microsoft.com/office/drawing/2007/7/7/main" val="0C1F2A" mc:Ignorable=""/>
                </a:solidFill>
                <a:latin typeface="Garamond" pitchFamily="-108" charset="0"/>
              </a:rPr>
              <a:t>[…]</a:t>
            </a:r>
          </a:p>
        </p:txBody>
      </p:sp>
      <p:sp>
        <p:nvSpPr>
          <p:cNvPr id="58374" name="Rectangle 5"/>
          <p:cNvSpPr>
            <a:spLocks noChangeArrowheads="1"/>
          </p:cNvSpPr>
          <p:nvPr/>
        </p:nvSpPr>
        <p:spPr bwMode="auto">
          <a:xfrm>
            <a:off x="455613" y="763588"/>
            <a:ext cx="8229600" cy="427037"/>
          </a:xfrm>
          <a:prstGeom prst="rect">
            <a:avLst/>
          </a:prstGeom>
          <a:noFill/>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45720" tIns="91440" bIns="0"/>
          <a:lstStyle/>
          <a:p>
            <a:pPr>
              <a:lnSpc>
                <a:spcPct val="85000"/>
              </a:lnSpc>
            </a:pPr>
            <a:r>
              <a:rPr lang="en-US" sz="2200">
                <a:solidFill>
                  <a:schemeClr val="tx2"/>
                </a:solidFill>
                <a:latin typeface="Garamond" pitchFamily="-108" charset="0"/>
              </a:rPr>
              <a:t>The Stanford Court Renaissance</a:t>
            </a:r>
          </a:p>
        </p:txBody>
      </p:sp>
      <p:sp>
        <p:nvSpPr>
          <p:cNvPr id="58375" name="Rectangle 145"/>
          <p:cNvSpPr>
            <a:spLocks noChangeArrowheads="1"/>
          </p:cNvSpPr>
          <p:nvPr/>
        </p:nvSpPr>
        <p:spPr bwMode="auto">
          <a:xfrm>
            <a:off x="10477500" y="3733800"/>
            <a:ext cx="2514600" cy="457200"/>
          </a:xfrm>
          <a:prstGeom prst="rect">
            <a:avLst/>
          </a:prstGeom>
          <a:noFill/>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lstStyle/>
          <a:p>
            <a:pPr algn="ctr">
              <a:lnSpc>
                <a:spcPct val="90000"/>
              </a:lnSpc>
              <a:buFont typeface="Wingdings" pitchFamily="-108" charset="2"/>
              <a:buNone/>
            </a:pPr>
            <a:r>
              <a:rPr lang="en-US" sz="1000" b="1" u="sng">
                <a:solidFill>
                  <a:schemeClr val="tx1"/>
                </a:solidFill>
                <a:latin typeface="Garamond" pitchFamily="-108" charset="0"/>
              </a:rPr>
              <a:t>Current Capitalization</a:t>
            </a:r>
            <a:br>
              <a:rPr lang="en-US" sz="1000" b="1" u="sng">
                <a:solidFill>
                  <a:schemeClr val="tx1"/>
                </a:solidFill>
                <a:latin typeface="Garamond" pitchFamily="-108" charset="0"/>
              </a:rPr>
            </a:br>
            <a:r>
              <a:rPr lang="en-US" sz="1000" b="1" u="sng">
                <a:solidFill>
                  <a:schemeClr val="tx1"/>
                </a:solidFill>
                <a:latin typeface="Garamond" pitchFamily="-108" charset="0"/>
              </a:rPr>
              <a:t>$1.8 billion (2 Assets)</a:t>
            </a:r>
            <a:br>
              <a:rPr lang="en-US" sz="1000" b="1" u="sng">
                <a:solidFill>
                  <a:schemeClr val="tx1"/>
                </a:solidFill>
                <a:latin typeface="Garamond" pitchFamily="-108" charset="0"/>
              </a:rPr>
            </a:br>
            <a:r>
              <a:rPr lang="en-US" sz="1000">
                <a:solidFill>
                  <a:schemeClr val="tx1"/>
                </a:solidFill>
                <a:latin typeface="Garamond" pitchFamily="-108" charset="0"/>
              </a:rPr>
              <a:t>(Normandy investment in </a:t>
            </a:r>
            <a:r>
              <a:rPr lang="en-US" sz="1000">
                <a:solidFill>
                  <a:srgbClr xmlns:mc="http://schemas.openxmlformats.org/markup-compatibility/2006" xmlns:a14="http://schemas.microsoft.com/office/drawing/2007/7/7/main" val="009900" mc:Ignorable=""/>
                </a:solidFill>
                <a:latin typeface="Garamond" pitchFamily="-108" charset="0"/>
              </a:rPr>
              <a:t>green</a:t>
            </a:r>
            <a:r>
              <a:rPr lang="en-US" sz="1000">
                <a:solidFill>
                  <a:schemeClr val="tx1"/>
                </a:solidFill>
                <a:latin typeface="Garamond" pitchFamily="-108" charset="0"/>
              </a:rPr>
              <a:t>)</a:t>
            </a:r>
            <a:endParaRPr lang="en-US" sz="1000" baseline="30000">
              <a:solidFill>
                <a:schemeClr val="tx1"/>
              </a:solidFill>
              <a:latin typeface="Garamond" pitchFamily="-108" charset="0"/>
            </a:endParaRPr>
          </a:p>
        </p:txBody>
      </p:sp>
      <p:graphicFrame>
        <p:nvGraphicFramePr>
          <p:cNvPr id="58370" name="Object 2"/>
          <p:cNvGraphicFramePr>
            <a:graphicFrameLocks noChangeAspect="1"/>
          </p:cNvGraphicFramePr>
          <p:nvPr/>
        </p:nvGraphicFramePr>
        <p:xfrm>
          <a:off x="11049000" y="4267200"/>
          <a:ext cx="1371600" cy="1377950"/>
        </p:xfrm>
        <a:graphic>
          <a:graphicData uri="http://schemas.openxmlformats.org/presentationml/2006/ole">
            <mc:AlternateContent xmlns:mc="http://schemas.openxmlformats.org/markup-compatibility/2006">
              <mc:Choice xmlns:v="urn:schemas-microsoft-com:vml" Requires="v">
                <p:oleObj spid="_x0000_s58393" name="Worksheet" r:id="rId3" imgW="3057406" imgH="3124042" progId="Excel.Sheet.8">
                  <p:embed/>
                </p:oleObj>
              </mc:Choice>
              <mc:Fallback>
                <p:oleObj name="Worksheet" r:id="rId3" imgW="3057406" imgH="3124042" progId="Excel.Sheet.8">
                  <p:embed/>
                  <p:pic>
                    <p:nvPicPr>
                      <p:cNvPr id="0" name="Object 2"/>
                      <p:cNvPicPr>
                        <a:picLocks noChangeAspect="1" noChangeArrowheads="1"/>
                      </p:cNvPicPr>
                      <p:nvPr/>
                    </p:nvPicPr>
                    <p:blipFill>
                      <a:blip r:embed="rId4">
                        <a:extLst>
                          <a:ext uri="28A0092B-C50C-407e-A947-70E740481C1C">
                            <a14:useLocalDpi xmlns:a14="http://schemas.microsoft.com/office/drawing/2007/7/7/main" val="0"/>
                          </a:ext>
                        </a:extLst>
                      </a:blip>
                      <a:srcRect/>
                      <a:stretch>
                        <a:fillRect/>
                      </a:stretch>
                    </p:blipFill>
                    <p:spPr bwMode="auto">
                      <a:xfrm>
                        <a:off x="0" y="0"/>
                        <a:ext cx="1371600" cy="1377950"/>
                      </a:xfrm>
                      <a:prstGeom prst="rect">
                        <a:avLst/>
                      </a:prstGeom>
                      <a:noFill/>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dist="35921" dir="2700000" algn="ctr" rotWithShape="0">
                                <a:schemeClr val="bg2"/>
                              </a:outerShdw>
                            </a:effectLst>
                          </a14:hiddenEffects>
                        </a:ext>
                      </a:extLst>
                    </p:spPr>
                  </p:pic>
                </p:oleObj>
              </mc:Fallback>
            </mc:AlternateContent>
          </a:graphicData>
        </a:graphic>
      </p:graphicFrame>
      <p:sp>
        <p:nvSpPr>
          <p:cNvPr id="58376" name="Text Box 179"/>
          <p:cNvSpPr txBox="1">
            <a:spLocks noChangeArrowheads="1"/>
          </p:cNvSpPr>
          <p:nvPr/>
        </p:nvSpPr>
        <p:spPr bwMode="auto">
          <a:xfrm>
            <a:off x="457200" y="1295400"/>
            <a:ext cx="4114800" cy="3694113"/>
          </a:xfrm>
          <a:prstGeom prst="rect">
            <a:avLst/>
          </a:prstGeom>
          <a:noFill/>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lvl1pPr eaLnBrk="0" hangingPunct="0">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1pPr>
            <a:lvl2pPr marL="37931725" indent="-37474525" eaLnBrk="0" hangingPunct="0">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2pPr>
            <a:lvl3pPr eaLnBrk="0" hangingPunct="0">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3pPr>
            <a:lvl4pPr eaLnBrk="0" hangingPunct="0">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4pPr>
            <a:lvl5pPr eaLnBrk="0" hangingPunct="0">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5pPr>
            <a:lvl6pPr marL="457200" eaLnBrk="0" fontAlgn="base" hangingPunct="0">
              <a:spcBef>
                <a:spcPct val="0"/>
              </a:spcBef>
              <a:spcAft>
                <a:spcPct val="0"/>
              </a:spcAft>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6pPr>
            <a:lvl7pPr marL="914400" eaLnBrk="0" fontAlgn="base" hangingPunct="0">
              <a:spcBef>
                <a:spcPct val="0"/>
              </a:spcBef>
              <a:spcAft>
                <a:spcPct val="0"/>
              </a:spcAft>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7pPr>
            <a:lvl8pPr marL="1371600" eaLnBrk="0" fontAlgn="base" hangingPunct="0">
              <a:spcBef>
                <a:spcPct val="0"/>
              </a:spcBef>
              <a:spcAft>
                <a:spcPct val="0"/>
              </a:spcAft>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8pPr>
            <a:lvl9pPr marL="1828800" eaLnBrk="0" fontAlgn="base" hangingPunct="0">
              <a:spcBef>
                <a:spcPct val="0"/>
              </a:spcBef>
              <a:spcAft>
                <a:spcPct val="0"/>
              </a:spcAft>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9pPr>
          </a:lstStyle>
          <a:p>
            <a:pPr eaLnBrk="1" hangingPunct="1"/>
            <a:r>
              <a:rPr lang="en-US" sz="1300" b="1">
                <a:solidFill>
                  <a:schemeClr val="tx1"/>
                </a:solidFill>
                <a:latin typeface="Garamond" pitchFamily="-108" charset="0"/>
              </a:rPr>
              <a:t>Client:</a:t>
            </a:r>
          </a:p>
          <a:p>
            <a:pPr eaLnBrk="1" hangingPunct="1"/>
            <a:r>
              <a:rPr lang="en-US" sz="1300" b="1">
                <a:solidFill>
                  <a:schemeClr val="tx1"/>
                </a:solidFill>
                <a:latin typeface="Garamond" pitchFamily="-108" charset="0"/>
              </a:rPr>
              <a:t>Barclays Bank, CMBS Division, NYC</a:t>
            </a:r>
          </a:p>
          <a:p>
            <a:pPr eaLnBrk="1" hangingPunct="1"/>
            <a:endParaRPr lang="en-US" sz="1300" b="1">
              <a:solidFill>
                <a:schemeClr val="tx1"/>
              </a:solidFill>
              <a:latin typeface="Garamond" pitchFamily="-108" charset="0"/>
            </a:endParaRPr>
          </a:p>
          <a:p>
            <a:pPr eaLnBrk="1" hangingPunct="1"/>
            <a:r>
              <a:rPr lang="en-US" sz="1300" b="1">
                <a:solidFill>
                  <a:schemeClr val="tx1"/>
                </a:solidFill>
                <a:latin typeface="Garamond" pitchFamily="-108" charset="0"/>
              </a:rPr>
              <a:t>Location: 	</a:t>
            </a:r>
          </a:p>
          <a:p>
            <a:pPr eaLnBrk="1" hangingPunct="1"/>
            <a:r>
              <a:rPr lang="en-US" sz="1300">
                <a:solidFill>
                  <a:schemeClr val="tx1"/>
                </a:solidFill>
                <a:latin typeface="Garamond" pitchFamily="-108" charset="0"/>
              </a:rPr>
              <a:t>905 California Street.- Nob Hill</a:t>
            </a:r>
          </a:p>
          <a:p>
            <a:pPr eaLnBrk="1" hangingPunct="1"/>
            <a:r>
              <a:rPr lang="en-US" sz="1300">
                <a:solidFill>
                  <a:schemeClr val="tx1"/>
                </a:solidFill>
                <a:latin typeface="Garamond" pitchFamily="-108" charset="0"/>
              </a:rPr>
              <a:t>San Francisco, CA </a:t>
            </a:r>
          </a:p>
          <a:p>
            <a:pPr eaLnBrk="1" hangingPunct="1"/>
            <a:endParaRPr lang="en-US" sz="1300">
              <a:solidFill>
                <a:schemeClr val="tx1"/>
              </a:solidFill>
              <a:latin typeface="Garamond" pitchFamily="-108" charset="0"/>
            </a:endParaRPr>
          </a:p>
          <a:p>
            <a:pPr eaLnBrk="1" hangingPunct="1"/>
            <a:r>
              <a:rPr lang="en-US" sz="1300" b="1">
                <a:solidFill>
                  <a:schemeClr val="tx1"/>
                </a:solidFill>
                <a:latin typeface="Garamond" pitchFamily="-108" charset="0"/>
              </a:rPr>
              <a:t>Property Information:</a:t>
            </a:r>
          </a:p>
          <a:p>
            <a:pPr eaLnBrk="1" hangingPunct="1">
              <a:buFontTx/>
              <a:buChar char="•"/>
            </a:pPr>
            <a:r>
              <a:rPr lang="en-US" sz="1300">
                <a:solidFill>
                  <a:schemeClr val="tx1"/>
                </a:solidFill>
                <a:latin typeface="Garamond" pitchFamily="-108" charset="0"/>
              </a:rPr>
              <a:t>	8 Floors, 367 guest rooms, 26 suites</a:t>
            </a:r>
          </a:p>
          <a:p>
            <a:pPr eaLnBrk="1" hangingPunct="1">
              <a:buFontTx/>
              <a:buChar char="•"/>
            </a:pPr>
            <a:r>
              <a:rPr lang="en-US" sz="1300">
                <a:solidFill>
                  <a:schemeClr val="tx1"/>
                </a:solidFill>
                <a:latin typeface="Garamond" pitchFamily="-108" charset="0"/>
              </a:rPr>
              <a:t>	12 meeting rooms, 13,000 SF total meeting space</a:t>
            </a:r>
          </a:p>
          <a:p>
            <a:pPr eaLnBrk="1" hangingPunct="1">
              <a:buFontTx/>
              <a:buChar char="•"/>
            </a:pPr>
            <a:r>
              <a:rPr lang="en-US" sz="1300">
                <a:solidFill>
                  <a:schemeClr val="tx1"/>
                </a:solidFill>
                <a:latin typeface="Garamond" pitchFamily="-108" charset="0"/>
              </a:rPr>
              <a:t>	Fitness center</a:t>
            </a:r>
          </a:p>
          <a:p>
            <a:pPr eaLnBrk="1" hangingPunct="1">
              <a:buFontTx/>
              <a:buChar char="•"/>
            </a:pPr>
            <a:r>
              <a:rPr lang="en-US" sz="1300">
                <a:solidFill>
                  <a:schemeClr val="tx1"/>
                </a:solidFill>
                <a:latin typeface="Garamond" pitchFamily="-108" charset="0"/>
              </a:rPr>
              <a:t>	Restaurant &amp; lounge</a:t>
            </a:r>
          </a:p>
          <a:p>
            <a:pPr eaLnBrk="1" hangingPunct="1">
              <a:buFontTx/>
              <a:buChar char="•"/>
            </a:pPr>
            <a:endParaRPr lang="en-US" sz="1300">
              <a:solidFill>
                <a:schemeClr val="tx1"/>
              </a:solidFill>
              <a:latin typeface="Garamond" pitchFamily="-108" charset="0"/>
            </a:endParaRPr>
          </a:p>
          <a:p>
            <a:pPr eaLnBrk="1" hangingPunct="1"/>
            <a:r>
              <a:rPr lang="en-US" sz="1300" b="1">
                <a:solidFill>
                  <a:schemeClr val="tx1"/>
                </a:solidFill>
                <a:latin typeface="Garamond" pitchFamily="-108" charset="0"/>
              </a:rPr>
              <a:t>Scope:</a:t>
            </a:r>
          </a:p>
          <a:p>
            <a:pPr eaLnBrk="1" hangingPunct="1"/>
            <a:r>
              <a:rPr lang="en-US" sz="1300">
                <a:solidFill>
                  <a:schemeClr val="tx1"/>
                </a:solidFill>
                <a:latin typeface="Garamond" pitchFamily="-108" charset="0"/>
              </a:rPr>
              <a:t>Rapid Response Asset Management analysis and report with recommendations. </a:t>
            </a:r>
          </a:p>
          <a:p>
            <a:pPr eaLnBrk="1" hangingPunct="1">
              <a:buFontTx/>
              <a:buChar char="•"/>
            </a:pPr>
            <a:endParaRPr lang="en-US" sz="1300">
              <a:solidFill>
                <a:schemeClr val="tx1"/>
              </a:solidFill>
              <a:latin typeface="Garamond" pitchFamily="-108" charset="0"/>
            </a:endParaRPr>
          </a:p>
          <a:p>
            <a:pPr eaLnBrk="1" hangingPunct="1">
              <a:buFontTx/>
              <a:buChar char="•"/>
            </a:pPr>
            <a:endParaRPr lang="en-US" sz="1300">
              <a:solidFill>
                <a:schemeClr val="tx1"/>
              </a:solidFill>
              <a:latin typeface="Garamond" pitchFamily="-108" charset="0"/>
            </a:endParaRPr>
          </a:p>
        </p:txBody>
      </p:sp>
      <p:pic>
        <p:nvPicPr>
          <p:cNvPr id="58377" name="Picture 18"/>
          <p:cNvPicPr>
            <a:picLocks noChangeAspect="1" noChangeArrowheads="1"/>
          </p:cNvPicPr>
          <p:nvPr/>
        </p:nvPicPr>
        <p:blipFill>
          <a:blip r:embed="rId5">
            <a:extLst>
              <a:ext uri="28A0092B-C50C-407e-A947-70E740481C1C">
                <a14:useLocalDpi xmlns:a14="http://schemas.microsoft.com/office/drawing/2007/7/7/main" val="0"/>
              </a:ext>
            </a:extLst>
          </a:blip>
          <a:srcRect/>
          <a:stretch>
            <a:fillRect/>
          </a:stretch>
        </p:blipFill>
        <p:spPr bwMode="auto">
          <a:xfrm>
            <a:off x="4724400" y="1676400"/>
            <a:ext cx="3848100" cy="2670175"/>
          </a:xfrm>
          <a:prstGeom prst="rect">
            <a:avLst/>
          </a:prstGeom>
          <a:noFill/>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pic>
    </p:spTree>
  </p:cSld>
  <p:clrMapOvr>
    <a:masterClrMapping/>
  </p:clrMapOvr>
  <p:timing>
    <p:tnLst>
      <p:par>
        <p:cTn xmlns:p14="http://schemas.microsoft.com/office/powerpoint/2007/7/12/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3"/>
          <p:cNvSpPr>
            <a:spLocks noGrp="1"/>
          </p:cNvSpPr>
          <p:nvPr>
            <p:ph type="sldNum" sz="quarter" idx="10"/>
          </p:nvPr>
        </p:nvSpPr>
        <p:spPr>
          <a:noFill/>
          <a:ln/>
          <a:extLst>
            <a:ext uri="{53640926-AAD7-44d8-BBD7-CCE9431645EC}">
              <a14:shadowObscured xmlns:a14="http://schemas.microsoft.com/office/drawing/2007/7/7/main" val="1"/>
            </a:ext>
          </a:extLst>
        </p:spPr>
        <p:txBody>
          <a:bodyPr/>
          <a:lstStyle>
            <a:lvl1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1pPr>
            <a:lvl2pPr marL="37931725" indent="-37474525"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2pPr>
            <a:lvl3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3pPr>
            <a:lvl4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4pPr>
            <a:lvl5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5pPr>
            <a:lvl6pPr marL="4572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6pPr>
            <a:lvl7pPr marL="9144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7pPr>
            <a:lvl8pPr marL="13716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8pPr>
            <a:lvl9pPr marL="18288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9pPr>
          </a:lstStyle>
          <a:p>
            <a:pPr eaLnBrk="1" hangingPunct="1"/>
            <a:fld id="{FF4FE4FC-BB63-4212-B63A-B5EB7EE1812E}" type="slidenum">
              <a:rPr lang="en-US">
                <a:solidFill>
                  <a:schemeClr val="bg2"/>
                </a:solidFill>
                <a:latin typeface="Garamond" pitchFamily="-108" charset="0"/>
              </a:rPr>
              <a:pPr eaLnBrk="1" hangingPunct="1"/>
              <a:t>17</a:t>
            </a:fld>
            <a:endParaRPr lang="en-US">
              <a:solidFill>
                <a:schemeClr val="bg2"/>
              </a:solidFill>
              <a:latin typeface="Garamond" pitchFamily="-108" charset="0"/>
            </a:endParaRPr>
          </a:p>
        </p:txBody>
      </p:sp>
      <p:sp>
        <p:nvSpPr>
          <p:cNvPr id="59395" name="Rectangle 2"/>
          <p:cNvSpPr>
            <a:spLocks noGrp="1" noChangeArrowheads="1"/>
          </p:cNvSpPr>
          <p:nvPr>
            <p:ph type="title"/>
          </p:nvPr>
        </p:nvSpPr>
        <p:spPr/>
        <p:txBody>
          <a:bodyPr/>
          <a:lstStyle/>
          <a:p>
            <a:pPr eaLnBrk="1" hangingPunct="1">
              <a:lnSpc>
                <a:spcPct val="85000"/>
              </a:lnSpc>
            </a:pPr>
            <a:r>
              <a:rPr lang="en-US" smtClean="0"/>
              <a:t>Project Summaries</a:t>
            </a:r>
          </a:p>
        </p:txBody>
      </p:sp>
      <p:sp>
        <p:nvSpPr>
          <p:cNvPr id="59396" name="Rectangle 4"/>
          <p:cNvSpPr>
            <a:spLocks noChangeArrowheads="1"/>
          </p:cNvSpPr>
          <p:nvPr/>
        </p:nvSpPr>
        <p:spPr bwMode="auto">
          <a:xfrm>
            <a:off x="304800" y="8001000"/>
            <a:ext cx="8043863" cy="301625"/>
          </a:xfrm>
          <a:prstGeom prst="rect">
            <a:avLst/>
          </a:prstGeom>
          <a:noFill/>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45720" rIns="45720" anchor="b"/>
          <a:lstStyle/>
          <a:p>
            <a:pPr marL="342900" indent="-342900" eaLnBrk="0" hangingPunct="0">
              <a:spcBef>
                <a:spcPct val="20000"/>
              </a:spcBef>
              <a:buClr>
                <a:schemeClr val="tx1"/>
              </a:buClr>
              <a:buSzPct val="90000"/>
              <a:buFont typeface="Monotype Sorts" pitchFamily="-108" charset="2"/>
              <a:buAutoNum type="arabicParenBoth"/>
            </a:pPr>
            <a:r>
              <a:rPr lang="en-US" sz="1000" i="1">
                <a:solidFill>
                  <a:srgbClr xmlns:mc="http://schemas.openxmlformats.org/markup-compatibility/2006" xmlns:a14="http://schemas.microsoft.com/office/drawing/2007/7/7/main" val="0C1F2A" mc:Ignorable=""/>
                </a:solidFill>
                <a:latin typeface="Garamond" pitchFamily="-108" charset="0"/>
              </a:rPr>
              <a:t>[…]</a:t>
            </a:r>
          </a:p>
        </p:txBody>
      </p:sp>
      <p:sp>
        <p:nvSpPr>
          <p:cNvPr id="59397" name="Rectangle 5"/>
          <p:cNvSpPr>
            <a:spLocks noChangeArrowheads="1"/>
          </p:cNvSpPr>
          <p:nvPr/>
        </p:nvSpPr>
        <p:spPr bwMode="auto">
          <a:xfrm>
            <a:off x="457200" y="762000"/>
            <a:ext cx="8229600" cy="427038"/>
          </a:xfrm>
          <a:prstGeom prst="rect">
            <a:avLst/>
          </a:prstGeom>
          <a:noFill/>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45720" tIns="91440" bIns="0"/>
          <a:lstStyle/>
          <a:p>
            <a:pPr>
              <a:lnSpc>
                <a:spcPct val="85000"/>
              </a:lnSpc>
            </a:pPr>
            <a:r>
              <a:rPr lang="en-US" sz="2200">
                <a:solidFill>
                  <a:schemeClr val="tx2"/>
                </a:solidFill>
                <a:latin typeface="Garamond" pitchFamily="-108" charset="0"/>
              </a:rPr>
              <a:t>The Hotel Indigo</a:t>
            </a:r>
          </a:p>
        </p:txBody>
      </p:sp>
      <p:sp>
        <p:nvSpPr>
          <p:cNvPr id="59398" name="Rectangle 47"/>
          <p:cNvSpPr>
            <a:spLocks noChangeArrowheads="1"/>
          </p:cNvSpPr>
          <p:nvPr/>
        </p:nvSpPr>
        <p:spPr bwMode="auto">
          <a:xfrm>
            <a:off x="457200" y="3352800"/>
            <a:ext cx="4114800" cy="3124200"/>
          </a:xfrm>
          <a:prstGeom prst="rect">
            <a:avLst/>
          </a:prstGeom>
          <a:noFill/>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tIns="0"/>
          <a:lstStyle/>
          <a:p>
            <a:pPr indent="177800">
              <a:lnSpc>
                <a:spcPct val="130000"/>
              </a:lnSpc>
              <a:spcBef>
                <a:spcPct val="100000"/>
              </a:spcBef>
              <a:buFont typeface="Wingdings" pitchFamily="-108" charset="2"/>
              <a:buChar char="§"/>
            </a:pPr>
            <a:endParaRPr lang="en-US" sz="1300">
              <a:solidFill>
                <a:schemeClr val="tx1"/>
              </a:solidFill>
              <a:latin typeface="Garamond" pitchFamily="-108" charset="0"/>
            </a:endParaRPr>
          </a:p>
        </p:txBody>
      </p:sp>
      <p:pic>
        <p:nvPicPr>
          <p:cNvPr id="59399" name="Picture 9"/>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5486400" y="1447800"/>
            <a:ext cx="2946400" cy="4419600"/>
          </a:xfrm>
          <a:prstGeom prst="rect">
            <a:avLst/>
          </a:prstGeom>
          <a:noFill/>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 uri="{53640926-AAD7-44d8-BBD7-CCE9431645EC}">
              <a14:shadowObscured xmlns:a14="http://schemas.microsoft.com/office/drawing/2007/7/7/main" val="1"/>
            </a:ext>
          </a:extLst>
        </p:spPr>
      </p:pic>
      <p:sp>
        <p:nvSpPr>
          <p:cNvPr id="59400" name="Text Box 179"/>
          <p:cNvSpPr txBox="1">
            <a:spLocks noChangeArrowheads="1"/>
          </p:cNvSpPr>
          <p:nvPr/>
        </p:nvSpPr>
        <p:spPr bwMode="auto">
          <a:xfrm>
            <a:off x="457200" y="1295400"/>
            <a:ext cx="4114800" cy="4294188"/>
          </a:xfrm>
          <a:prstGeom prst="rect">
            <a:avLst/>
          </a:prstGeom>
          <a:noFill/>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lvl1pPr eaLnBrk="0" hangingPunct="0">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1pPr>
            <a:lvl2pPr marL="37931725" indent="-37474525" eaLnBrk="0" hangingPunct="0">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2pPr>
            <a:lvl3pPr eaLnBrk="0" hangingPunct="0">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3pPr>
            <a:lvl4pPr eaLnBrk="0" hangingPunct="0">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4pPr>
            <a:lvl5pPr eaLnBrk="0" hangingPunct="0">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5pPr>
            <a:lvl6pPr marL="457200" eaLnBrk="0" fontAlgn="base" hangingPunct="0">
              <a:spcBef>
                <a:spcPct val="0"/>
              </a:spcBef>
              <a:spcAft>
                <a:spcPct val="0"/>
              </a:spcAft>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6pPr>
            <a:lvl7pPr marL="914400" eaLnBrk="0" fontAlgn="base" hangingPunct="0">
              <a:spcBef>
                <a:spcPct val="0"/>
              </a:spcBef>
              <a:spcAft>
                <a:spcPct val="0"/>
              </a:spcAft>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7pPr>
            <a:lvl8pPr marL="1371600" eaLnBrk="0" fontAlgn="base" hangingPunct="0">
              <a:spcBef>
                <a:spcPct val="0"/>
              </a:spcBef>
              <a:spcAft>
                <a:spcPct val="0"/>
              </a:spcAft>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8pPr>
            <a:lvl9pPr marL="1828800" eaLnBrk="0" fontAlgn="base" hangingPunct="0">
              <a:spcBef>
                <a:spcPct val="0"/>
              </a:spcBef>
              <a:spcAft>
                <a:spcPct val="0"/>
              </a:spcAft>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9pPr>
          </a:lstStyle>
          <a:p>
            <a:pPr eaLnBrk="1" hangingPunct="1"/>
            <a:r>
              <a:rPr lang="en-US" sz="1300" b="1">
                <a:solidFill>
                  <a:schemeClr val="tx1"/>
                </a:solidFill>
                <a:latin typeface="Garamond" pitchFamily="-108" charset="0"/>
              </a:rPr>
              <a:t>Client:</a:t>
            </a:r>
          </a:p>
          <a:p>
            <a:pPr eaLnBrk="1" hangingPunct="1"/>
            <a:r>
              <a:rPr lang="en-US" sz="1300" b="1">
                <a:solidFill>
                  <a:schemeClr val="tx1"/>
                </a:solidFill>
                <a:latin typeface="Garamond" pitchFamily="-108" charset="0"/>
              </a:rPr>
              <a:t>Normandy Real Estate Partners/Pyramid Hotel Group</a:t>
            </a:r>
          </a:p>
          <a:p>
            <a:pPr eaLnBrk="1" hangingPunct="1"/>
            <a:endParaRPr lang="en-US" sz="1300" b="1">
              <a:solidFill>
                <a:schemeClr val="tx1"/>
              </a:solidFill>
              <a:latin typeface="Garamond" pitchFamily="-108" charset="0"/>
            </a:endParaRPr>
          </a:p>
          <a:p>
            <a:pPr eaLnBrk="1" hangingPunct="1"/>
            <a:r>
              <a:rPr lang="en-US" sz="1300" b="1">
                <a:solidFill>
                  <a:schemeClr val="tx1"/>
                </a:solidFill>
                <a:latin typeface="Garamond" pitchFamily="-108" charset="0"/>
              </a:rPr>
              <a:t>Location: 	</a:t>
            </a:r>
          </a:p>
          <a:p>
            <a:pPr eaLnBrk="1" hangingPunct="1"/>
            <a:r>
              <a:rPr lang="en-US" sz="1300">
                <a:solidFill>
                  <a:schemeClr val="tx1"/>
                </a:solidFill>
                <a:latin typeface="Garamond" pitchFamily="-108" charset="0"/>
              </a:rPr>
              <a:t>399 Grove Street</a:t>
            </a:r>
          </a:p>
          <a:p>
            <a:pPr eaLnBrk="1" hangingPunct="1"/>
            <a:r>
              <a:rPr lang="en-US" sz="1300">
                <a:solidFill>
                  <a:schemeClr val="tx1"/>
                </a:solidFill>
                <a:latin typeface="Garamond" pitchFamily="-108" charset="0"/>
              </a:rPr>
              <a:t>Newton, MA</a:t>
            </a:r>
          </a:p>
          <a:p>
            <a:pPr eaLnBrk="1" hangingPunct="1"/>
            <a:endParaRPr lang="en-US" sz="1300">
              <a:solidFill>
                <a:schemeClr val="tx1"/>
              </a:solidFill>
              <a:latin typeface="Garamond" pitchFamily="-108" charset="0"/>
            </a:endParaRPr>
          </a:p>
          <a:p>
            <a:pPr eaLnBrk="1" hangingPunct="1"/>
            <a:r>
              <a:rPr lang="en-US" sz="1300" b="1">
                <a:solidFill>
                  <a:schemeClr val="tx1"/>
                </a:solidFill>
                <a:latin typeface="Garamond" pitchFamily="-108" charset="0"/>
              </a:rPr>
              <a:t>Property Information:</a:t>
            </a:r>
          </a:p>
          <a:p>
            <a:pPr eaLnBrk="1" hangingPunct="1">
              <a:buFontTx/>
              <a:buChar char="•"/>
            </a:pPr>
            <a:r>
              <a:rPr lang="en-US" sz="1300">
                <a:solidFill>
                  <a:schemeClr val="tx1"/>
                </a:solidFill>
                <a:latin typeface="Garamond" pitchFamily="-108" charset="0"/>
              </a:rPr>
              <a:t>	191 guest rooms, 1 executive suite</a:t>
            </a:r>
          </a:p>
          <a:p>
            <a:pPr eaLnBrk="1" hangingPunct="1">
              <a:buFontTx/>
              <a:buChar char="•"/>
            </a:pPr>
            <a:r>
              <a:rPr lang="en-US" sz="1300">
                <a:solidFill>
                  <a:schemeClr val="tx1"/>
                </a:solidFill>
                <a:latin typeface="Garamond" pitchFamily="-108" charset="0"/>
              </a:rPr>
              <a:t>	State of the art fitness center</a:t>
            </a:r>
          </a:p>
          <a:p>
            <a:pPr eaLnBrk="1" hangingPunct="1">
              <a:buFontTx/>
              <a:buChar char="•"/>
            </a:pPr>
            <a:r>
              <a:rPr lang="en-US" sz="1300">
                <a:solidFill>
                  <a:schemeClr val="tx1"/>
                </a:solidFill>
                <a:latin typeface="Garamond" pitchFamily="-108" charset="0"/>
              </a:rPr>
              <a:t>	5 modern meeting rooms</a:t>
            </a:r>
          </a:p>
          <a:p>
            <a:pPr eaLnBrk="1" hangingPunct="1">
              <a:buFontTx/>
              <a:buChar char="•"/>
            </a:pPr>
            <a:r>
              <a:rPr lang="en-US" sz="1300">
                <a:solidFill>
                  <a:schemeClr val="tx1"/>
                </a:solidFill>
                <a:latin typeface="Garamond" pitchFamily="-108" charset="0"/>
              </a:rPr>
              <a:t>	Seasonal outdoor pool</a:t>
            </a:r>
          </a:p>
          <a:p>
            <a:pPr eaLnBrk="1" hangingPunct="1">
              <a:buFontTx/>
              <a:buChar char="•"/>
            </a:pPr>
            <a:r>
              <a:rPr lang="en-US" sz="1300">
                <a:solidFill>
                  <a:schemeClr val="tx1"/>
                </a:solidFill>
                <a:latin typeface="Garamond" pitchFamily="-108" charset="0"/>
              </a:rPr>
              <a:t>	Business center</a:t>
            </a:r>
          </a:p>
          <a:p>
            <a:pPr eaLnBrk="1" hangingPunct="1">
              <a:buFontTx/>
              <a:buChar char="•"/>
            </a:pPr>
            <a:r>
              <a:rPr lang="en-US" sz="1300">
                <a:solidFill>
                  <a:schemeClr val="tx1"/>
                </a:solidFill>
                <a:latin typeface="Garamond" pitchFamily="-108" charset="0"/>
              </a:rPr>
              <a:t>	Full Service Restaurant</a:t>
            </a:r>
          </a:p>
          <a:p>
            <a:pPr eaLnBrk="1" hangingPunct="1">
              <a:buFontTx/>
              <a:buChar char="•"/>
            </a:pPr>
            <a:endParaRPr lang="en-US" sz="1300">
              <a:solidFill>
                <a:schemeClr val="tx1"/>
              </a:solidFill>
              <a:latin typeface="Garamond" pitchFamily="-108" charset="0"/>
            </a:endParaRPr>
          </a:p>
          <a:p>
            <a:pPr eaLnBrk="1" hangingPunct="1"/>
            <a:r>
              <a:rPr lang="en-US" sz="1300" b="1">
                <a:solidFill>
                  <a:schemeClr val="tx1"/>
                </a:solidFill>
                <a:latin typeface="Garamond" pitchFamily="-108" charset="0"/>
              </a:rPr>
              <a:t>Scope:</a:t>
            </a:r>
          </a:p>
          <a:p>
            <a:pPr eaLnBrk="1" hangingPunct="1"/>
            <a:r>
              <a:rPr lang="en-US" sz="1300">
                <a:solidFill>
                  <a:schemeClr val="tx1"/>
                </a:solidFill>
                <a:latin typeface="Garamond" pitchFamily="-108" charset="0"/>
              </a:rPr>
              <a:t>Conversion of a new lifestyle branded 4 star, full service hotel. Asset Management responsibilities overseeing full scopes of work including market leading upscale restaurant.</a:t>
            </a:r>
          </a:p>
          <a:p>
            <a:pPr eaLnBrk="1" hangingPunct="1"/>
            <a:r>
              <a:rPr lang="en-US" sz="1300">
                <a:solidFill>
                  <a:schemeClr val="tx1"/>
                </a:solidFill>
                <a:latin typeface="Garamond" pitchFamily="-108" charset="0"/>
              </a:rPr>
              <a:t>	</a:t>
            </a:r>
          </a:p>
          <a:p>
            <a:pPr eaLnBrk="1" hangingPunct="1">
              <a:buFontTx/>
              <a:buChar char="•"/>
            </a:pPr>
            <a:endParaRPr lang="en-US" sz="1300">
              <a:solidFill>
                <a:schemeClr val="tx1"/>
              </a:solidFill>
              <a:latin typeface="Garamond" pitchFamily="-108" charset="0"/>
            </a:endParaRPr>
          </a:p>
        </p:txBody>
      </p:sp>
    </p:spTree>
  </p:cSld>
  <p:clrMapOvr>
    <a:masterClrMapping/>
  </p:clrMapOvr>
  <p:timing>
    <p:tnLst>
      <p:par>
        <p:cTn xmlns:p14="http://schemas.microsoft.com/office/powerpoint/2007/7/12/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3"/>
          <p:cNvSpPr txBox="1">
            <a:spLocks noGrp="1"/>
          </p:cNvSpPr>
          <p:nvPr/>
        </p:nvSpPr>
        <p:spPr bwMode="auto">
          <a:xfrm>
            <a:off x="3429000" y="6540500"/>
            <a:ext cx="2286000" cy="228600"/>
          </a:xfrm>
          <a:prstGeom prst="rect">
            <a:avLst/>
          </a:prstGeom>
          <a:noFill/>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lstStyle>
            <a:lvl1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1pPr>
            <a:lvl2pPr marL="37931725" indent="-37474525"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2pPr>
            <a:lvl3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3pPr>
            <a:lvl4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4pPr>
            <a:lvl5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5pPr>
            <a:lvl6pPr marL="4572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6pPr>
            <a:lvl7pPr marL="9144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7pPr>
            <a:lvl8pPr marL="13716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8pPr>
            <a:lvl9pPr marL="18288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9pPr>
          </a:lstStyle>
          <a:p>
            <a:pPr algn="ctr" eaLnBrk="1" hangingPunct="1"/>
            <a:fld id="{41C29DEA-0208-477A-AD5C-9A12C3CB518E}" type="slidenum">
              <a:rPr lang="en-US">
                <a:solidFill>
                  <a:schemeClr val="bg2"/>
                </a:solidFill>
                <a:latin typeface="Garamond" pitchFamily="-108" charset="0"/>
              </a:rPr>
              <a:pPr algn="ctr" eaLnBrk="1" hangingPunct="1"/>
              <a:t>18</a:t>
            </a:fld>
            <a:endParaRPr lang="en-US">
              <a:solidFill>
                <a:schemeClr val="bg2"/>
              </a:solidFill>
              <a:latin typeface="Garamond" pitchFamily="-108" charset="0"/>
            </a:endParaRPr>
          </a:p>
        </p:txBody>
      </p:sp>
      <p:sp>
        <p:nvSpPr>
          <p:cNvPr id="60419" name="Rectangle 2"/>
          <p:cNvSpPr>
            <a:spLocks noGrp="1" noChangeArrowheads="1"/>
          </p:cNvSpPr>
          <p:nvPr>
            <p:ph type="title" idx="4294967295"/>
          </p:nvPr>
        </p:nvSpPr>
        <p:spPr/>
        <p:txBody>
          <a:bodyPr/>
          <a:lstStyle/>
          <a:p>
            <a:pPr eaLnBrk="1" hangingPunct="1">
              <a:lnSpc>
                <a:spcPct val="85000"/>
              </a:lnSpc>
            </a:pPr>
            <a:r>
              <a:rPr lang="en-US" smtClean="0"/>
              <a:t>Project Summaries</a:t>
            </a:r>
          </a:p>
        </p:txBody>
      </p:sp>
      <p:sp>
        <p:nvSpPr>
          <p:cNvPr id="60420" name="Rectangle 3"/>
          <p:cNvSpPr>
            <a:spLocks noChangeArrowheads="1"/>
          </p:cNvSpPr>
          <p:nvPr/>
        </p:nvSpPr>
        <p:spPr bwMode="auto">
          <a:xfrm>
            <a:off x="549275" y="7394575"/>
            <a:ext cx="8043863" cy="301625"/>
          </a:xfrm>
          <a:prstGeom prst="rect">
            <a:avLst/>
          </a:prstGeom>
          <a:noFill/>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45720" rIns="45720" anchor="b"/>
          <a:lstStyle/>
          <a:p>
            <a:pPr marL="342900" indent="-342900" eaLnBrk="0" hangingPunct="0">
              <a:spcBef>
                <a:spcPct val="20000"/>
              </a:spcBef>
              <a:buClr>
                <a:schemeClr val="tx1"/>
              </a:buClr>
              <a:buSzPct val="90000"/>
              <a:buFont typeface="Monotype Sorts" pitchFamily="-108" charset="2"/>
              <a:buAutoNum type="arabicParenBoth"/>
            </a:pPr>
            <a:r>
              <a:rPr lang="en-US" sz="1000" i="1">
                <a:solidFill>
                  <a:srgbClr xmlns:mc="http://schemas.openxmlformats.org/markup-compatibility/2006" xmlns:a14="http://schemas.microsoft.com/office/drawing/2007/7/7/main" val="0C1F2A" mc:Ignorable=""/>
                </a:solidFill>
                <a:latin typeface="Garamond" pitchFamily="-108" charset="0"/>
              </a:rPr>
              <a:t>[…]</a:t>
            </a:r>
          </a:p>
        </p:txBody>
      </p:sp>
      <p:sp>
        <p:nvSpPr>
          <p:cNvPr id="60421" name="Rectangle 4"/>
          <p:cNvSpPr>
            <a:spLocks noChangeArrowheads="1"/>
          </p:cNvSpPr>
          <p:nvPr/>
        </p:nvSpPr>
        <p:spPr bwMode="auto">
          <a:xfrm>
            <a:off x="455613" y="763588"/>
            <a:ext cx="8229600" cy="427037"/>
          </a:xfrm>
          <a:prstGeom prst="rect">
            <a:avLst/>
          </a:prstGeom>
          <a:noFill/>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45720" tIns="91440" bIns="0"/>
          <a:lstStyle/>
          <a:p>
            <a:pPr>
              <a:lnSpc>
                <a:spcPct val="85000"/>
              </a:lnSpc>
            </a:pPr>
            <a:r>
              <a:rPr lang="en-US" sz="2200">
                <a:solidFill>
                  <a:schemeClr val="tx2"/>
                </a:solidFill>
                <a:latin typeface="Garamond" pitchFamily="-108" charset="0"/>
              </a:rPr>
              <a:t>The Resorts International Tower</a:t>
            </a:r>
          </a:p>
        </p:txBody>
      </p:sp>
      <p:pic>
        <p:nvPicPr>
          <p:cNvPr id="60422" name="Picture 9"/>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4629150" y="1619250"/>
            <a:ext cx="3714750" cy="3781425"/>
          </a:xfrm>
          <a:prstGeom prst="rect">
            <a:avLst/>
          </a:prstGeom>
          <a:noFill/>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pic>
      <p:sp>
        <p:nvSpPr>
          <p:cNvPr id="60423" name="Text Box 179"/>
          <p:cNvSpPr txBox="1">
            <a:spLocks noChangeArrowheads="1"/>
          </p:cNvSpPr>
          <p:nvPr/>
        </p:nvSpPr>
        <p:spPr bwMode="auto">
          <a:xfrm>
            <a:off x="457200" y="1295400"/>
            <a:ext cx="4114800" cy="3894138"/>
          </a:xfrm>
          <a:prstGeom prst="rect">
            <a:avLst/>
          </a:prstGeom>
          <a:noFill/>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lvl1pPr eaLnBrk="0" hangingPunct="0">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1pPr>
            <a:lvl2pPr marL="37931725" indent="-37474525" eaLnBrk="0" hangingPunct="0">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2pPr>
            <a:lvl3pPr eaLnBrk="0" hangingPunct="0">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3pPr>
            <a:lvl4pPr eaLnBrk="0" hangingPunct="0">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4pPr>
            <a:lvl5pPr eaLnBrk="0" hangingPunct="0">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5pPr>
            <a:lvl6pPr marL="457200" eaLnBrk="0" fontAlgn="base" hangingPunct="0">
              <a:spcBef>
                <a:spcPct val="0"/>
              </a:spcBef>
              <a:spcAft>
                <a:spcPct val="0"/>
              </a:spcAft>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6pPr>
            <a:lvl7pPr marL="914400" eaLnBrk="0" fontAlgn="base" hangingPunct="0">
              <a:spcBef>
                <a:spcPct val="0"/>
              </a:spcBef>
              <a:spcAft>
                <a:spcPct val="0"/>
              </a:spcAft>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7pPr>
            <a:lvl8pPr marL="1371600" eaLnBrk="0" fontAlgn="base" hangingPunct="0">
              <a:spcBef>
                <a:spcPct val="0"/>
              </a:spcBef>
              <a:spcAft>
                <a:spcPct val="0"/>
              </a:spcAft>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8pPr>
            <a:lvl9pPr marL="1828800" eaLnBrk="0" fontAlgn="base" hangingPunct="0">
              <a:spcBef>
                <a:spcPct val="0"/>
              </a:spcBef>
              <a:spcAft>
                <a:spcPct val="0"/>
              </a:spcAft>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9pPr>
          </a:lstStyle>
          <a:p>
            <a:pPr eaLnBrk="1" hangingPunct="1"/>
            <a:r>
              <a:rPr lang="en-US" sz="1300" b="1">
                <a:solidFill>
                  <a:schemeClr val="tx1"/>
                </a:solidFill>
                <a:latin typeface="Garamond" pitchFamily="-108" charset="0"/>
              </a:rPr>
              <a:t>Client:</a:t>
            </a:r>
          </a:p>
          <a:p>
            <a:pPr eaLnBrk="1" hangingPunct="1"/>
            <a:r>
              <a:rPr lang="en-US" sz="1300" b="1">
                <a:solidFill>
                  <a:schemeClr val="tx1"/>
                </a:solidFill>
                <a:latin typeface="Garamond" pitchFamily="-108" charset="0"/>
              </a:rPr>
              <a:t>Colony Capital</a:t>
            </a:r>
          </a:p>
          <a:p>
            <a:pPr eaLnBrk="1" hangingPunct="1"/>
            <a:endParaRPr lang="en-US" sz="1300" b="1">
              <a:solidFill>
                <a:schemeClr val="tx1"/>
              </a:solidFill>
              <a:latin typeface="Garamond" pitchFamily="-108" charset="0"/>
            </a:endParaRPr>
          </a:p>
          <a:p>
            <a:pPr eaLnBrk="1" hangingPunct="1"/>
            <a:r>
              <a:rPr lang="en-US" sz="1300" b="1">
                <a:solidFill>
                  <a:schemeClr val="tx1"/>
                </a:solidFill>
                <a:latin typeface="Garamond" pitchFamily="-108" charset="0"/>
              </a:rPr>
              <a:t>Location: 	</a:t>
            </a:r>
          </a:p>
          <a:p>
            <a:pPr eaLnBrk="1" hangingPunct="1"/>
            <a:r>
              <a:rPr lang="en-US" sz="1300">
                <a:solidFill>
                  <a:schemeClr val="tx1"/>
                </a:solidFill>
                <a:latin typeface="Garamond" pitchFamily="-108" charset="0"/>
              </a:rPr>
              <a:t>1133 Boardwalk</a:t>
            </a:r>
          </a:p>
          <a:p>
            <a:pPr eaLnBrk="1" hangingPunct="1"/>
            <a:r>
              <a:rPr lang="en-US" sz="1300">
                <a:solidFill>
                  <a:schemeClr val="tx1"/>
                </a:solidFill>
                <a:latin typeface="Garamond" pitchFamily="-108" charset="0"/>
              </a:rPr>
              <a:t>Atlantic City, NJ</a:t>
            </a:r>
          </a:p>
          <a:p>
            <a:pPr eaLnBrk="1" hangingPunct="1"/>
            <a:endParaRPr lang="en-US" sz="1300">
              <a:solidFill>
                <a:schemeClr val="tx1"/>
              </a:solidFill>
              <a:latin typeface="Garamond" pitchFamily="-108" charset="0"/>
            </a:endParaRPr>
          </a:p>
          <a:p>
            <a:pPr eaLnBrk="1" hangingPunct="1"/>
            <a:r>
              <a:rPr lang="en-US" sz="1300" b="1">
                <a:solidFill>
                  <a:schemeClr val="tx1"/>
                </a:solidFill>
                <a:latin typeface="Garamond" pitchFamily="-108" charset="0"/>
              </a:rPr>
              <a:t>Property Information:</a:t>
            </a:r>
          </a:p>
          <a:p>
            <a:pPr eaLnBrk="1" hangingPunct="1">
              <a:buFontTx/>
              <a:buChar char="•"/>
            </a:pPr>
            <a:r>
              <a:rPr lang="en-US" sz="1300">
                <a:solidFill>
                  <a:schemeClr val="tx1"/>
                </a:solidFill>
                <a:latin typeface="Garamond" pitchFamily="-108" charset="0"/>
              </a:rPr>
              <a:t>	27 Stories, 462 guest rooms, 58 suites</a:t>
            </a:r>
          </a:p>
          <a:p>
            <a:pPr eaLnBrk="1" hangingPunct="1">
              <a:buFontTx/>
              <a:buChar char="•"/>
            </a:pPr>
            <a:r>
              <a:rPr lang="en-US" sz="1300">
                <a:solidFill>
                  <a:schemeClr val="tx1"/>
                </a:solidFill>
                <a:latin typeface="Garamond" pitchFamily="-108" charset="0"/>
              </a:rPr>
              <a:t>	Health club &amp; spa</a:t>
            </a:r>
          </a:p>
          <a:p>
            <a:pPr eaLnBrk="1" hangingPunct="1">
              <a:buFontTx/>
              <a:buChar char="•"/>
            </a:pPr>
            <a:r>
              <a:rPr lang="en-US" sz="1300">
                <a:solidFill>
                  <a:schemeClr val="tx1"/>
                </a:solidFill>
                <a:latin typeface="Garamond" pitchFamily="-108" charset="0"/>
              </a:rPr>
              <a:t>	indoor/outdoor pool</a:t>
            </a:r>
          </a:p>
          <a:p>
            <a:pPr eaLnBrk="1" hangingPunct="1">
              <a:buFontTx/>
              <a:buChar char="•"/>
            </a:pPr>
            <a:r>
              <a:rPr lang="en-US" sz="1300">
                <a:solidFill>
                  <a:schemeClr val="tx1"/>
                </a:solidFill>
                <a:latin typeface="Garamond" pitchFamily="-108" charset="0"/>
              </a:rPr>
              <a:t>	Full service salon</a:t>
            </a:r>
          </a:p>
          <a:p>
            <a:pPr eaLnBrk="1" hangingPunct="1">
              <a:buFontTx/>
              <a:buChar char="•"/>
            </a:pPr>
            <a:r>
              <a:rPr lang="en-US" sz="1300">
                <a:solidFill>
                  <a:schemeClr val="tx1"/>
                </a:solidFill>
                <a:latin typeface="Garamond" pitchFamily="-108" charset="0"/>
              </a:rPr>
              <a:t>	Lounge</a:t>
            </a:r>
          </a:p>
          <a:p>
            <a:pPr eaLnBrk="1" hangingPunct="1">
              <a:buFontTx/>
              <a:buChar char="•"/>
            </a:pPr>
            <a:endParaRPr lang="en-US" sz="1300">
              <a:solidFill>
                <a:schemeClr val="tx1"/>
              </a:solidFill>
              <a:latin typeface="Garamond" pitchFamily="-108" charset="0"/>
            </a:endParaRPr>
          </a:p>
          <a:p>
            <a:pPr eaLnBrk="1" hangingPunct="1"/>
            <a:r>
              <a:rPr lang="en-US" sz="1300" b="1">
                <a:solidFill>
                  <a:schemeClr val="tx1"/>
                </a:solidFill>
                <a:latin typeface="Garamond" pitchFamily="-108" charset="0"/>
              </a:rPr>
              <a:t>Scope:</a:t>
            </a:r>
          </a:p>
          <a:p>
            <a:pPr eaLnBrk="1" hangingPunct="1"/>
            <a:r>
              <a:rPr lang="en-US" sz="1300">
                <a:solidFill>
                  <a:schemeClr val="tx1"/>
                </a:solidFill>
                <a:latin typeface="Garamond" pitchFamily="-108" charset="0"/>
              </a:rPr>
              <a:t>Owner’s Representative on the new construction of a 31 story, high rise tower with full casino floor, multiple restaurant venues and luxury salon/spa.	</a:t>
            </a:r>
          </a:p>
          <a:p>
            <a:pPr eaLnBrk="1" hangingPunct="1">
              <a:buFontTx/>
              <a:buChar char="•"/>
            </a:pPr>
            <a:endParaRPr lang="en-US" sz="1300">
              <a:solidFill>
                <a:schemeClr val="tx1"/>
              </a:solidFill>
              <a:latin typeface="Garamond" pitchFamily="-108" charset="0"/>
            </a:endParaRPr>
          </a:p>
        </p:txBody>
      </p:sp>
    </p:spTree>
  </p:cSld>
  <p:clrMapOvr>
    <a:masterClrMapping/>
  </p:clrMapOvr>
  <p:timing>
    <p:tnLst>
      <p:par>
        <p:cTn xmlns:p14="http://schemas.microsoft.com/office/powerpoint/2007/7/12/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3"/>
          <p:cNvSpPr txBox="1">
            <a:spLocks noGrp="1"/>
          </p:cNvSpPr>
          <p:nvPr/>
        </p:nvSpPr>
        <p:spPr bwMode="auto">
          <a:xfrm>
            <a:off x="3429000" y="6540500"/>
            <a:ext cx="2286000" cy="228600"/>
          </a:xfrm>
          <a:prstGeom prst="rect">
            <a:avLst/>
          </a:prstGeom>
          <a:noFill/>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lstStyle>
            <a:lvl1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1pPr>
            <a:lvl2pPr marL="37931725" indent="-37474525"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2pPr>
            <a:lvl3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3pPr>
            <a:lvl4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4pPr>
            <a:lvl5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5pPr>
            <a:lvl6pPr marL="4572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6pPr>
            <a:lvl7pPr marL="9144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7pPr>
            <a:lvl8pPr marL="13716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8pPr>
            <a:lvl9pPr marL="18288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9pPr>
          </a:lstStyle>
          <a:p>
            <a:pPr algn="ctr" eaLnBrk="1" hangingPunct="1"/>
            <a:fld id="{DC57EAC2-5CE5-45BA-BCA5-4388DA5C2832}" type="slidenum">
              <a:rPr lang="en-US">
                <a:solidFill>
                  <a:schemeClr val="bg2"/>
                </a:solidFill>
                <a:latin typeface="Garamond" pitchFamily="-108" charset="0"/>
              </a:rPr>
              <a:pPr algn="ctr" eaLnBrk="1" hangingPunct="1"/>
              <a:t>19</a:t>
            </a:fld>
            <a:endParaRPr lang="en-US">
              <a:solidFill>
                <a:schemeClr val="bg2"/>
              </a:solidFill>
              <a:latin typeface="Garamond" pitchFamily="-108" charset="0"/>
            </a:endParaRPr>
          </a:p>
        </p:txBody>
      </p:sp>
      <p:sp>
        <p:nvSpPr>
          <p:cNvPr id="61443" name="Rectangle 2"/>
          <p:cNvSpPr>
            <a:spLocks noGrp="1" noChangeArrowheads="1"/>
          </p:cNvSpPr>
          <p:nvPr>
            <p:ph type="title" idx="4294967295"/>
          </p:nvPr>
        </p:nvSpPr>
        <p:spPr/>
        <p:txBody>
          <a:bodyPr/>
          <a:lstStyle/>
          <a:p>
            <a:pPr eaLnBrk="1" hangingPunct="1">
              <a:lnSpc>
                <a:spcPct val="85000"/>
              </a:lnSpc>
            </a:pPr>
            <a:r>
              <a:rPr lang="en-US" smtClean="0"/>
              <a:t>Project Summaries</a:t>
            </a:r>
          </a:p>
        </p:txBody>
      </p:sp>
      <p:sp>
        <p:nvSpPr>
          <p:cNvPr id="61444" name="Rectangle 3"/>
          <p:cNvSpPr>
            <a:spLocks noChangeArrowheads="1"/>
          </p:cNvSpPr>
          <p:nvPr/>
        </p:nvSpPr>
        <p:spPr bwMode="auto">
          <a:xfrm>
            <a:off x="549275" y="7394575"/>
            <a:ext cx="8043863" cy="301625"/>
          </a:xfrm>
          <a:prstGeom prst="rect">
            <a:avLst/>
          </a:prstGeom>
          <a:noFill/>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45720" rIns="45720" anchor="b"/>
          <a:lstStyle/>
          <a:p>
            <a:pPr marL="342900" indent="-342900" eaLnBrk="0" hangingPunct="0">
              <a:spcBef>
                <a:spcPct val="20000"/>
              </a:spcBef>
              <a:buClr>
                <a:schemeClr val="tx1"/>
              </a:buClr>
              <a:buSzPct val="90000"/>
              <a:buFont typeface="Monotype Sorts" pitchFamily="-108" charset="2"/>
              <a:buAutoNum type="arabicParenBoth"/>
            </a:pPr>
            <a:r>
              <a:rPr lang="en-US" sz="1000" i="1">
                <a:solidFill>
                  <a:srgbClr xmlns:mc="http://schemas.openxmlformats.org/markup-compatibility/2006" xmlns:a14="http://schemas.microsoft.com/office/drawing/2007/7/7/main" val="0C1F2A" mc:Ignorable=""/>
                </a:solidFill>
                <a:latin typeface="Garamond" pitchFamily="-108" charset="0"/>
              </a:rPr>
              <a:t>[…]</a:t>
            </a:r>
          </a:p>
        </p:txBody>
      </p:sp>
      <p:sp>
        <p:nvSpPr>
          <p:cNvPr id="61445" name="Rectangle 4"/>
          <p:cNvSpPr>
            <a:spLocks noChangeArrowheads="1"/>
          </p:cNvSpPr>
          <p:nvPr/>
        </p:nvSpPr>
        <p:spPr bwMode="auto">
          <a:xfrm>
            <a:off x="455613" y="763588"/>
            <a:ext cx="8229600" cy="427037"/>
          </a:xfrm>
          <a:prstGeom prst="rect">
            <a:avLst/>
          </a:prstGeom>
          <a:noFill/>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45720" tIns="91440" bIns="0"/>
          <a:lstStyle/>
          <a:p>
            <a:pPr>
              <a:lnSpc>
                <a:spcPct val="85000"/>
              </a:lnSpc>
            </a:pPr>
            <a:r>
              <a:rPr lang="en-US" sz="2200">
                <a:solidFill>
                  <a:schemeClr val="tx2"/>
                </a:solidFill>
                <a:latin typeface="Garamond" pitchFamily="-108" charset="0"/>
              </a:rPr>
              <a:t>The Residence Inn At The Manor</a:t>
            </a:r>
          </a:p>
        </p:txBody>
      </p:sp>
      <p:pic>
        <p:nvPicPr>
          <p:cNvPr id="61446" name="Picture 9"/>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4873625" y="1600200"/>
            <a:ext cx="3467100" cy="3467100"/>
          </a:xfrm>
          <a:prstGeom prst="rect">
            <a:avLst/>
          </a:prstGeom>
          <a:noFill/>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pic>
      <p:sp>
        <p:nvSpPr>
          <p:cNvPr id="61447" name="Text Box 179"/>
          <p:cNvSpPr txBox="1">
            <a:spLocks noChangeArrowheads="1"/>
          </p:cNvSpPr>
          <p:nvPr/>
        </p:nvSpPr>
        <p:spPr bwMode="auto">
          <a:xfrm>
            <a:off x="457200" y="1295400"/>
            <a:ext cx="4114800" cy="3894138"/>
          </a:xfrm>
          <a:prstGeom prst="rect">
            <a:avLst/>
          </a:prstGeom>
          <a:noFill/>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lvl1pPr eaLnBrk="0" hangingPunct="0">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1pPr>
            <a:lvl2pPr marL="37931725" indent="-37474525" eaLnBrk="0" hangingPunct="0">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2pPr>
            <a:lvl3pPr eaLnBrk="0" hangingPunct="0">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3pPr>
            <a:lvl4pPr eaLnBrk="0" hangingPunct="0">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4pPr>
            <a:lvl5pPr eaLnBrk="0" hangingPunct="0">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5pPr>
            <a:lvl6pPr marL="457200" eaLnBrk="0" fontAlgn="base" hangingPunct="0">
              <a:spcBef>
                <a:spcPct val="0"/>
              </a:spcBef>
              <a:spcAft>
                <a:spcPct val="0"/>
              </a:spcAft>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6pPr>
            <a:lvl7pPr marL="914400" eaLnBrk="0" fontAlgn="base" hangingPunct="0">
              <a:spcBef>
                <a:spcPct val="0"/>
              </a:spcBef>
              <a:spcAft>
                <a:spcPct val="0"/>
              </a:spcAft>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7pPr>
            <a:lvl8pPr marL="1371600" eaLnBrk="0" fontAlgn="base" hangingPunct="0">
              <a:spcBef>
                <a:spcPct val="0"/>
              </a:spcBef>
              <a:spcAft>
                <a:spcPct val="0"/>
              </a:spcAft>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8pPr>
            <a:lvl9pPr marL="1828800" eaLnBrk="0" fontAlgn="base" hangingPunct="0">
              <a:spcBef>
                <a:spcPct val="0"/>
              </a:spcBef>
              <a:spcAft>
                <a:spcPct val="0"/>
              </a:spcAft>
              <a:tabLst>
                <a:tab pos="228600" algn="l"/>
              </a:tabLs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9pPr>
          </a:lstStyle>
          <a:p>
            <a:pPr eaLnBrk="1" hangingPunct="1"/>
            <a:r>
              <a:rPr lang="en-US" sz="1300" b="1">
                <a:solidFill>
                  <a:schemeClr val="tx1"/>
                </a:solidFill>
                <a:latin typeface="Garamond" pitchFamily="-108" charset="0"/>
              </a:rPr>
              <a:t>Client:</a:t>
            </a:r>
          </a:p>
          <a:p>
            <a:pPr eaLnBrk="1" hangingPunct="1"/>
            <a:r>
              <a:rPr lang="en-US" sz="1300" b="1">
                <a:solidFill>
                  <a:schemeClr val="tx1"/>
                </a:solidFill>
                <a:latin typeface="Garamond" pitchFamily="-108" charset="0"/>
              </a:rPr>
              <a:t>Marriott International</a:t>
            </a:r>
          </a:p>
          <a:p>
            <a:pPr eaLnBrk="1" hangingPunct="1"/>
            <a:endParaRPr lang="en-US" sz="1300" b="1">
              <a:solidFill>
                <a:schemeClr val="tx1"/>
              </a:solidFill>
              <a:latin typeface="Garamond" pitchFamily="-108" charset="0"/>
            </a:endParaRPr>
          </a:p>
          <a:p>
            <a:pPr eaLnBrk="1" hangingPunct="1"/>
            <a:r>
              <a:rPr lang="en-US" sz="1300" b="1">
                <a:solidFill>
                  <a:schemeClr val="tx1"/>
                </a:solidFill>
                <a:latin typeface="Garamond" pitchFamily="-108" charset="0"/>
              </a:rPr>
              <a:t>Location: 	</a:t>
            </a:r>
          </a:p>
          <a:p>
            <a:pPr eaLnBrk="1" hangingPunct="1"/>
            <a:r>
              <a:rPr lang="en-US" sz="1300">
                <a:solidFill>
                  <a:schemeClr val="tx1"/>
                </a:solidFill>
                <a:latin typeface="Garamond" pitchFamily="-108" charset="0"/>
              </a:rPr>
              <a:t>107 Prospect Avenue</a:t>
            </a:r>
          </a:p>
          <a:p>
            <a:pPr eaLnBrk="1" hangingPunct="1"/>
            <a:r>
              <a:rPr lang="en-US" sz="1300">
                <a:solidFill>
                  <a:schemeClr val="tx1"/>
                </a:solidFill>
                <a:latin typeface="Garamond" pitchFamily="-108" charset="0"/>
              </a:rPr>
              <a:t>West Orange, NJ</a:t>
            </a:r>
          </a:p>
          <a:p>
            <a:pPr eaLnBrk="1" hangingPunct="1"/>
            <a:endParaRPr lang="en-US" sz="1300">
              <a:solidFill>
                <a:schemeClr val="tx1"/>
              </a:solidFill>
              <a:latin typeface="Garamond" pitchFamily="-108" charset="0"/>
            </a:endParaRPr>
          </a:p>
          <a:p>
            <a:pPr eaLnBrk="1" hangingPunct="1"/>
            <a:r>
              <a:rPr lang="en-US" sz="1300" b="1">
                <a:solidFill>
                  <a:schemeClr val="tx1"/>
                </a:solidFill>
                <a:latin typeface="Garamond" pitchFamily="-108" charset="0"/>
              </a:rPr>
              <a:t>Property Information:</a:t>
            </a:r>
          </a:p>
          <a:p>
            <a:pPr eaLnBrk="1" hangingPunct="1">
              <a:buFontTx/>
              <a:buChar char="•"/>
            </a:pPr>
            <a:r>
              <a:rPr lang="en-US" sz="1300">
                <a:solidFill>
                  <a:schemeClr val="tx1"/>
                </a:solidFill>
                <a:latin typeface="Garamond" pitchFamily="-108" charset="0"/>
              </a:rPr>
              <a:t>   3 Floors, 128 suites (with fully equipped kitchens)</a:t>
            </a:r>
          </a:p>
          <a:p>
            <a:pPr eaLnBrk="1" hangingPunct="1">
              <a:buFontTx/>
              <a:buChar char="•"/>
            </a:pPr>
            <a:r>
              <a:rPr lang="en-US" sz="1300">
                <a:solidFill>
                  <a:schemeClr val="tx1"/>
                </a:solidFill>
                <a:latin typeface="Garamond" pitchFamily="-108" charset="0"/>
              </a:rPr>
              <a:t>	2 meeting rooms, 1,000 SF total meeting space</a:t>
            </a:r>
          </a:p>
          <a:p>
            <a:pPr eaLnBrk="1" hangingPunct="1">
              <a:buFontTx/>
              <a:buChar char="•"/>
            </a:pPr>
            <a:r>
              <a:rPr lang="en-US" sz="1300">
                <a:solidFill>
                  <a:schemeClr val="tx1"/>
                </a:solidFill>
                <a:latin typeface="Garamond" pitchFamily="-108" charset="0"/>
              </a:rPr>
              <a:t>	Fitness center</a:t>
            </a:r>
          </a:p>
          <a:p>
            <a:pPr eaLnBrk="1" hangingPunct="1">
              <a:buFontTx/>
              <a:buChar char="•"/>
            </a:pPr>
            <a:r>
              <a:rPr lang="en-US" sz="1300">
                <a:solidFill>
                  <a:schemeClr val="tx1"/>
                </a:solidFill>
                <a:latin typeface="Garamond" pitchFamily="-108" charset="0"/>
              </a:rPr>
              <a:t>	Indoor pool</a:t>
            </a:r>
          </a:p>
          <a:p>
            <a:pPr eaLnBrk="1" hangingPunct="1">
              <a:buFontTx/>
              <a:buChar char="•"/>
            </a:pPr>
            <a:endParaRPr lang="en-US" sz="1300">
              <a:solidFill>
                <a:schemeClr val="tx1"/>
              </a:solidFill>
              <a:latin typeface="Garamond" pitchFamily="-108" charset="0"/>
            </a:endParaRPr>
          </a:p>
          <a:p>
            <a:pPr eaLnBrk="1" hangingPunct="1"/>
            <a:r>
              <a:rPr lang="en-US" sz="1300" b="1">
                <a:solidFill>
                  <a:schemeClr val="tx1"/>
                </a:solidFill>
                <a:latin typeface="Garamond" pitchFamily="-108" charset="0"/>
              </a:rPr>
              <a:t>Scope:</a:t>
            </a:r>
          </a:p>
          <a:p>
            <a:pPr eaLnBrk="1" hangingPunct="1"/>
            <a:r>
              <a:rPr lang="en-US" sz="1300">
                <a:solidFill>
                  <a:schemeClr val="tx1"/>
                </a:solidFill>
                <a:latin typeface="Garamond" pitchFamily="-108" charset="0"/>
              </a:rPr>
              <a:t>Construction Manager of the award winning Marriott Residence Inn in West Orange, NJ. Utilized cutting edge modular technology to complete project under budget and  schedule.</a:t>
            </a:r>
          </a:p>
          <a:p>
            <a:pPr eaLnBrk="1" hangingPunct="1">
              <a:buFontTx/>
              <a:buChar char="•"/>
            </a:pPr>
            <a:endParaRPr lang="en-US" sz="1300">
              <a:solidFill>
                <a:schemeClr val="tx1"/>
              </a:solidFill>
              <a:latin typeface="Garamond" pitchFamily="-108" charset="0"/>
            </a:endParaRPr>
          </a:p>
        </p:txBody>
      </p:sp>
    </p:spTree>
  </p:cSld>
  <p:clrMapOvr>
    <a:masterClrMapping/>
  </p:clrMapOvr>
  <p:timing>
    <p:tnLst>
      <p:par>
        <p:cTn xmlns:p14="http://schemas.microsoft.com/office/powerpoint/2007/7/12/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a:ln/>
          <a:extLst>
            <a:ext uri="{53640926-AAD7-44d8-BBD7-CCE9431645EC}">
              <a14:shadowObscured xmlns:a14="http://schemas.microsoft.com/office/drawing/2007/7/7/main" val="1"/>
            </a:ext>
          </a:extLst>
        </p:spPr>
        <p:txBody>
          <a:bodyPr/>
          <a:lstStyle>
            <a:lvl1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1pPr>
            <a:lvl2pPr marL="37931725" indent="-37474525"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2pPr>
            <a:lvl3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3pPr>
            <a:lvl4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4pPr>
            <a:lvl5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5pPr>
            <a:lvl6pPr marL="4572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6pPr>
            <a:lvl7pPr marL="9144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7pPr>
            <a:lvl8pPr marL="13716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8pPr>
            <a:lvl9pPr marL="18288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9pPr>
          </a:lstStyle>
          <a:p>
            <a:pPr eaLnBrk="1" hangingPunct="1"/>
            <a:fld id="{AE69E4E3-5D96-4743-8A96-C6E1C22DD908}" type="slidenum">
              <a:rPr lang="en-US">
                <a:solidFill>
                  <a:schemeClr val="bg2"/>
                </a:solidFill>
                <a:latin typeface="Garamond" pitchFamily="-108" charset="0"/>
              </a:rPr>
              <a:pPr eaLnBrk="1" hangingPunct="1"/>
              <a:t>2</a:t>
            </a:fld>
            <a:endParaRPr lang="en-US">
              <a:solidFill>
                <a:schemeClr val="bg2"/>
              </a:solidFill>
              <a:latin typeface="Garamond" pitchFamily="-108" charset="0"/>
            </a:endParaRPr>
          </a:p>
        </p:txBody>
      </p:sp>
      <p:sp>
        <p:nvSpPr>
          <p:cNvPr id="38915" name="Rectangle 2"/>
          <p:cNvSpPr>
            <a:spLocks noGrp="1" noChangeArrowheads="1"/>
          </p:cNvSpPr>
          <p:nvPr>
            <p:ph type="title"/>
          </p:nvPr>
        </p:nvSpPr>
        <p:spPr>
          <a:extLst>
            <a:ext uri="{53640926-AAD7-44d8-BBD7-CCE9431645EC}">
              <a14:shadowObscured xmlns:a14="http://schemas.microsoft.com/office/drawing/2007/7/7/main" val="1"/>
            </a:ext>
          </a:extLst>
        </p:spPr>
        <p:txBody>
          <a:bodyPr/>
          <a:lstStyle/>
          <a:p>
            <a:pPr eaLnBrk="1" hangingPunct="1">
              <a:lnSpc>
                <a:spcPct val="85000"/>
              </a:lnSpc>
            </a:pPr>
            <a:r>
              <a:rPr lang="en-US" smtClean="0"/>
              <a:t>Asset Management</a:t>
            </a:r>
            <a:endParaRPr lang="en-US" sz="2200" b="0" smtClean="0"/>
          </a:p>
        </p:txBody>
      </p:sp>
      <p:sp>
        <p:nvSpPr>
          <p:cNvPr id="38916" name="Rectangle 3"/>
          <p:cNvSpPr>
            <a:spLocks noGrp="1" noChangeArrowheads="1"/>
          </p:cNvSpPr>
          <p:nvPr>
            <p:ph type="body" idx="1"/>
          </p:nvPr>
        </p:nvSpPr>
        <p:spPr>
          <a:xfrm>
            <a:off x="457200" y="1279525"/>
            <a:ext cx="8229600" cy="1844675"/>
          </a:xfrm>
          <a:extLst>
            <a:ext uri="{53640926-AAD7-44d8-BBD7-CCE9431645EC}">
              <a14:shadowObscured xmlns:a14="http://schemas.microsoft.com/office/drawing/2007/7/7/main" val="1"/>
            </a:ext>
          </a:extLst>
        </p:spPr>
        <p:txBody>
          <a:bodyPr/>
          <a:lstStyle/>
          <a:p>
            <a:pPr eaLnBrk="1" hangingPunct="1"/>
            <a:r>
              <a:rPr lang="en-US" b="0" dirty="0" smtClean="0"/>
              <a:t>WHA Asset Managers will work diligently to maximize your property’s fullest value potential.</a:t>
            </a:r>
          </a:p>
          <a:p>
            <a:pPr lvl="1" eaLnBrk="1" hangingPunct="1"/>
            <a:r>
              <a:rPr lang="en-US" dirty="0" smtClean="0"/>
              <a:t>The relationship between Asset Manager and Hotel Property is critically important in today’s turbulent and increasingly competitive market place.   From Acquisition through Exit our Asset Management division is there to provide expert oversight and strategic positioning to drive the highest and best value for our respected hotel clients and partners.</a:t>
            </a:r>
          </a:p>
        </p:txBody>
      </p:sp>
      <p:sp>
        <p:nvSpPr>
          <p:cNvPr id="38917" name="Rectangle 4"/>
          <p:cNvSpPr>
            <a:spLocks noChangeArrowheads="1"/>
          </p:cNvSpPr>
          <p:nvPr/>
        </p:nvSpPr>
        <p:spPr bwMode="auto">
          <a:xfrm>
            <a:off x="549275" y="6096000"/>
            <a:ext cx="8043863" cy="301625"/>
          </a:xfrm>
          <a:prstGeom prst="rect">
            <a:avLst/>
          </a:prstGeom>
          <a:noFill/>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45720" rIns="45720" anchor="b"/>
          <a:lstStyle/>
          <a:p>
            <a:pPr marL="342900" indent="-342900" eaLnBrk="0" hangingPunct="0">
              <a:spcBef>
                <a:spcPct val="20000"/>
              </a:spcBef>
              <a:buClr>
                <a:schemeClr val="tx1"/>
              </a:buClr>
              <a:buSzPct val="90000"/>
              <a:buFont typeface="Monotype Sorts" pitchFamily="-108" charset="2"/>
              <a:buNone/>
            </a:pPr>
            <a:endParaRPr lang="en-US" sz="1000" i="1">
              <a:solidFill>
                <a:srgbClr xmlns:mc="http://schemas.openxmlformats.org/markup-compatibility/2006" xmlns:a14="http://schemas.microsoft.com/office/drawing/2007/7/7/main" val="0C1F2A" mc:Ignorable=""/>
              </a:solidFill>
              <a:latin typeface="Garamond" pitchFamily="-108" charset="0"/>
            </a:endParaRPr>
          </a:p>
        </p:txBody>
      </p:sp>
      <p:sp>
        <p:nvSpPr>
          <p:cNvPr id="38918" name="Rectangle 5"/>
          <p:cNvSpPr>
            <a:spLocks noChangeArrowheads="1"/>
          </p:cNvSpPr>
          <p:nvPr/>
        </p:nvSpPr>
        <p:spPr bwMode="auto">
          <a:xfrm>
            <a:off x="455613" y="763588"/>
            <a:ext cx="8229600" cy="427037"/>
          </a:xfrm>
          <a:prstGeom prst="rect">
            <a:avLst/>
          </a:prstGeom>
          <a:noFill/>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45720" tIns="91440" bIns="0"/>
          <a:lstStyle/>
          <a:p>
            <a:pPr>
              <a:lnSpc>
                <a:spcPct val="85000"/>
              </a:lnSpc>
            </a:pPr>
            <a:r>
              <a:rPr lang="en-US" sz="2200">
                <a:solidFill>
                  <a:schemeClr val="tx2"/>
                </a:solidFill>
                <a:latin typeface="Garamond" pitchFamily="-108" charset="0"/>
              </a:rPr>
              <a:t>Philosophy</a:t>
            </a:r>
          </a:p>
        </p:txBody>
      </p:sp>
      <p:graphicFrame>
        <p:nvGraphicFramePr>
          <p:cNvPr id="2" name="Diagram 1"/>
          <p:cNvGraphicFramePr/>
          <p:nvPr>
            <p:extLst>
              <p:ext uri="{D42A27DB-BD31-4B8C-83A1-F6EECF244321}">
                <p14:modId xmlns:p14="http://schemas.microsoft.com/office/powerpoint/2007/7/12/main" val="1683502019"/>
              </p:ext>
            </p:extLst>
          </p:nvPr>
        </p:nvGraphicFramePr>
        <p:xfrm>
          <a:off x="457200" y="3200400"/>
          <a:ext cx="8305800" cy="279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xmlns:p14="http://schemas.microsoft.com/office/powerpoint/2007/7/12/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3"/>
          <p:cNvSpPr>
            <a:spLocks noGrp="1"/>
          </p:cNvSpPr>
          <p:nvPr>
            <p:ph type="sldNum" sz="quarter" idx="10"/>
          </p:nvPr>
        </p:nvSpPr>
        <p:spPr>
          <a:noFill/>
          <a:ln/>
        </p:spPr>
        <p:txBody>
          <a:bodyPr/>
          <a:lstStyle>
            <a:lvl1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1pPr>
            <a:lvl2pPr marL="37931725" indent="-37474525"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2pPr>
            <a:lvl3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3pPr>
            <a:lvl4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4pPr>
            <a:lvl5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5pPr>
            <a:lvl6pPr marL="4572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6pPr>
            <a:lvl7pPr marL="9144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7pPr>
            <a:lvl8pPr marL="13716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8pPr>
            <a:lvl9pPr marL="18288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9pPr>
          </a:lstStyle>
          <a:p>
            <a:pPr eaLnBrk="1" hangingPunct="1"/>
            <a:fld id="{63EC2269-2DC0-401D-B6C6-86E9D7536E7B}" type="slidenum">
              <a:rPr lang="en-US">
                <a:solidFill>
                  <a:schemeClr val="bg2"/>
                </a:solidFill>
                <a:latin typeface="Garamond" pitchFamily="-108" charset="0"/>
              </a:rPr>
              <a:pPr eaLnBrk="1" hangingPunct="1"/>
              <a:t>20</a:t>
            </a:fld>
            <a:endParaRPr lang="en-US">
              <a:solidFill>
                <a:schemeClr val="bg2"/>
              </a:solidFill>
              <a:latin typeface="Garamond" pitchFamily="-108" charset="0"/>
            </a:endParaRPr>
          </a:p>
        </p:txBody>
      </p:sp>
      <p:sp>
        <p:nvSpPr>
          <p:cNvPr id="62467" name="Rectangle 3"/>
          <p:cNvSpPr>
            <a:spLocks noGrp="1" noChangeArrowheads="1"/>
          </p:cNvSpPr>
          <p:nvPr>
            <p:ph type="body" idx="1"/>
          </p:nvPr>
        </p:nvSpPr>
        <p:spPr/>
        <p:txBody>
          <a:bodyPr/>
          <a:lstStyle/>
          <a:p>
            <a:pPr eaLnBrk="1" hangingPunct="1">
              <a:buFont typeface="Wingdings" pitchFamily="-108" charset="2"/>
              <a:buAutoNum type="romanUcPeriod" startAt="8"/>
            </a:pPr>
            <a:r>
              <a:rPr lang="en-US" smtClean="0"/>
              <a:t>  Principal Bios</a:t>
            </a:r>
          </a:p>
        </p:txBody>
      </p:sp>
    </p:spTree>
  </p:cSld>
  <p:clrMapOvr>
    <a:masterClrMapping/>
  </p:clrMapOvr>
  <p:timing>
    <p:tnLst>
      <p:par>
        <p:cTn xmlns:p14="http://schemas.microsoft.com/office/powerpoint/2007/7/12/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3"/>
          <p:cNvSpPr>
            <a:spLocks noGrp="1"/>
          </p:cNvSpPr>
          <p:nvPr>
            <p:ph type="sldNum" sz="quarter" idx="10"/>
          </p:nvPr>
        </p:nvSpPr>
        <p:spPr>
          <a:noFill/>
          <a:ln/>
        </p:spPr>
        <p:txBody>
          <a:bodyPr/>
          <a:lstStyle>
            <a:lvl1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1pPr>
            <a:lvl2pPr marL="37931725" indent="-37474525"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2pPr>
            <a:lvl3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3pPr>
            <a:lvl4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4pPr>
            <a:lvl5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5pPr>
            <a:lvl6pPr marL="4572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6pPr>
            <a:lvl7pPr marL="9144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7pPr>
            <a:lvl8pPr marL="13716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8pPr>
            <a:lvl9pPr marL="18288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9pPr>
          </a:lstStyle>
          <a:p>
            <a:pPr eaLnBrk="1" hangingPunct="1"/>
            <a:fld id="{C0296C77-C979-4054-AEDC-FB0A5DB989DB}" type="slidenum">
              <a:rPr lang="en-US">
                <a:solidFill>
                  <a:schemeClr val="bg2"/>
                </a:solidFill>
                <a:latin typeface="Garamond" pitchFamily="-108" charset="0"/>
              </a:rPr>
              <a:pPr eaLnBrk="1" hangingPunct="1"/>
              <a:t>21</a:t>
            </a:fld>
            <a:endParaRPr lang="en-US">
              <a:solidFill>
                <a:schemeClr val="bg2"/>
              </a:solidFill>
              <a:latin typeface="Garamond" pitchFamily="-108" charset="0"/>
            </a:endParaRPr>
          </a:p>
        </p:txBody>
      </p:sp>
      <p:sp>
        <p:nvSpPr>
          <p:cNvPr id="63491" name="Rectangle 2"/>
          <p:cNvSpPr>
            <a:spLocks noGrp="1" noChangeArrowheads="1"/>
          </p:cNvSpPr>
          <p:nvPr>
            <p:ph type="title"/>
          </p:nvPr>
        </p:nvSpPr>
        <p:spPr/>
        <p:txBody>
          <a:bodyPr/>
          <a:lstStyle/>
          <a:p>
            <a:pPr eaLnBrk="1" hangingPunct="1">
              <a:lnSpc>
                <a:spcPct val="85000"/>
              </a:lnSpc>
            </a:pPr>
            <a:r>
              <a:rPr lang="en-US" smtClean="0"/>
              <a:t>Appendix</a:t>
            </a:r>
            <a:endParaRPr lang="en-US" sz="2200" b="0" smtClean="0"/>
          </a:p>
        </p:txBody>
      </p:sp>
      <p:sp>
        <p:nvSpPr>
          <p:cNvPr id="63492" name="Rectangle 5"/>
          <p:cNvSpPr>
            <a:spLocks noChangeArrowheads="1"/>
          </p:cNvSpPr>
          <p:nvPr/>
        </p:nvSpPr>
        <p:spPr bwMode="auto">
          <a:xfrm>
            <a:off x="455613" y="763588"/>
            <a:ext cx="8229600" cy="427037"/>
          </a:xfrm>
          <a:prstGeom prst="rect">
            <a:avLst/>
          </a:prstGeom>
          <a:noFill/>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45720" tIns="91440" bIns="0"/>
          <a:lstStyle/>
          <a:p>
            <a:pPr>
              <a:lnSpc>
                <a:spcPct val="85000"/>
              </a:lnSpc>
            </a:pPr>
            <a:r>
              <a:rPr lang="en-US" sz="2200">
                <a:solidFill>
                  <a:schemeClr val="tx2"/>
                </a:solidFill>
                <a:latin typeface="Garamond" pitchFamily="-108" charset="0"/>
              </a:rPr>
              <a:t>Principal Biographies</a:t>
            </a:r>
          </a:p>
        </p:txBody>
      </p:sp>
      <p:sp>
        <p:nvSpPr>
          <p:cNvPr id="63493" name="Rectangle 3"/>
          <p:cNvSpPr>
            <a:spLocks noChangeArrowheads="1"/>
          </p:cNvSpPr>
          <p:nvPr/>
        </p:nvSpPr>
        <p:spPr bwMode="auto">
          <a:xfrm>
            <a:off x="457200" y="1187450"/>
            <a:ext cx="8229600" cy="5060950"/>
          </a:xfrm>
          <a:prstGeom prst="rect">
            <a:avLst/>
          </a:prstGeom>
          <a:noFill/>
          <a:ln w="9525">
            <a:noFill/>
            <a:miter lim="800000"/>
            <a:headEnd/>
            <a:tailEnd/>
          </a:ln>
        </p:spPr>
        <p:txBody>
          <a:bodyPr tIns="137160"/>
          <a:lstStyle/>
          <a:p>
            <a:pPr algn="just" eaLnBrk="0" hangingPunct="0">
              <a:lnSpc>
                <a:spcPct val="110000"/>
              </a:lnSpc>
              <a:spcBef>
                <a:spcPct val="50000"/>
              </a:spcBef>
              <a:buFont typeface="Wingdings" pitchFamily="-108" charset="2"/>
              <a:buNone/>
            </a:pPr>
            <a:r>
              <a:rPr lang="en-US" sz="1400" b="1">
                <a:solidFill>
                  <a:schemeClr val="tx1"/>
                </a:solidFill>
                <a:latin typeface="Garamond" pitchFamily="-108" charset="0"/>
              </a:rPr>
              <a:t>Edward S. Walsh.,</a:t>
            </a:r>
            <a:r>
              <a:rPr lang="en-US" sz="1400">
                <a:solidFill>
                  <a:schemeClr val="tx1"/>
                </a:solidFill>
                <a:latin typeface="Garamond" pitchFamily="-108" charset="0"/>
              </a:rPr>
              <a:t> Managing Principal. </a:t>
            </a:r>
          </a:p>
          <a:p>
            <a:pPr algn="just" eaLnBrk="0" hangingPunct="0">
              <a:lnSpc>
                <a:spcPct val="110000"/>
              </a:lnSpc>
              <a:spcBef>
                <a:spcPct val="50000"/>
              </a:spcBef>
              <a:buFont typeface="Wingdings" pitchFamily="-108" charset="2"/>
              <a:buNone/>
            </a:pPr>
            <a:r>
              <a:rPr lang="en-US" sz="1400">
                <a:solidFill>
                  <a:schemeClr val="tx1"/>
                </a:solidFill>
                <a:latin typeface="Garamond" pitchFamily="-108" charset="0"/>
              </a:rPr>
              <a:t>Ed is responsible business development as well as overseeing all phases of Project Management, Construction, and Development related services. With over nineteen years of construction experience including feasibility studies, budget estimates and financial performance, Ed is recognized throughout the industry for his thorough understanding of the demands associated with real estate development and construction. In addition to his extensive experience in the areas of construction and development, Ed has vast knowledge of critical path scheduling and due diligence requirements ensuring that projects are completed on time and within budget. Prior to starting The Walsh Company, Ed served as Senior Vice President for The Gale Construction Company for ten years. Ed is a graduate of Villanova University with a Bachelor of Science degree in Civil Engineering. He is a registered licensed Professional Engineer in the state of New Jersey.</a:t>
            </a:r>
          </a:p>
          <a:p>
            <a:pPr>
              <a:lnSpc>
                <a:spcPct val="110000"/>
              </a:lnSpc>
              <a:spcBef>
                <a:spcPct val="55000"/>
              </a:spcBef>
              <a:buFont typeface="Wingdings" pitchFamily="-108" charset="2"/>
              <a:buNone/>
            </a:pPr>
            <a:r>
              <a:rPr lang="en-US" sz="1400" b="1">
                <a:solidFill>
                  <a:schemeClr val="tx1"/>
                </a:solidFill>
                <a:latin typeface="Garamond" pitchFamily="-108" charset="0"/>
              </a:rPr>
              <a:t>Joseph R. Bezzone, Jr.,</a:t>
            </a:r>
            <a:r>
              <a:rPr lang="en-US" sz="1400">
                <a:solidFill>
                  <a:schemeClr val="tx1"/>
                </a:solidFill>
                <a:latin typeface="Garamond" pitchFamily="-108" charset="0"/>
              </a:rPr>
              <a:t> Managing Principal. </a:t>
            </a:r>
          </a:p>
          <a:p>
            <a:pPr>
              <a:lnSpc>
                <a:spcPct val="110000"/>
              </a:lnSpc>
              <a:spcBef>
                <a:spcPct val="55000"/>
              </a:spcBef>
              <a:buFont typeface="Wingdings" pitchFamily="-108" charset="2"/>
              <a:buNone/>
            </a:pPr>
            <a:r>
              <a:rPr lang="en-US" sz="1400">
                <a:latin typeface="Garamond" pitchFamily="-108" charset="0"/>
              </a:rPr>
              <a:t>Joe is responsible for the the day-to-day operations of the company with a special focus on Asset Management and Development</a:t>
            </a:r>
            <a:r>
              <a:rPr lang="en-US" sz="1400"/>
              <a:t>.  </a:t>
            </a:r>
            <a:r>
              <a:rPr lang="en-US" sz="1400">
                <a:latin typeface="Garamond" pitchFamily="-108" charset="0"/>
              </a:rPr>
              <a:t>Joe has 20 years of hotel experience in all facets of an assets lifecycle working as a top consultant to some of the industry’s most notable owners and projects.  His tested knowledge of technology and sustainability drives the Walsh team to the cutting edge and his experience in the construction, PIP and FF&amp;E fields proves invaluable when facing day-to-day challenges in the hospitality industry.  With an entertainment and culinary background, Joe brings an applied understanding of what separates a good hotel experience from a great one and is equally comfortable discussing design options as he is analyzing RevPar.  Joe is a graduate of the George Washington University School of Business with a Bachelor of Science degree in Finance.</a:t>
            </a:r>
            <a:endParaRPr lang="en-US" sz="1300">
              <a:solidFill>
                <a:schemeClr val="tx1"/>
              </a:solidFill>
              <a:latin typeface="Garamond" pitchFamily="-108" charset="0"/>
            </a:endParaRPr>
          </a:p>
        </p:txBody>
      </p:sp>
    </p:spTree>
  </p:cSld>
  <p:clrMapOvr>
    <a:masterClrMapping/>
  </p:clrMapOvr>
  <p:timing>
    <p:tnLst>
      <p:par>
        <p:cTn xmlns:p14="http://schemas.microsoft.com/office/powerpoint/2007/7/12/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3"/>
          <p:cNvSpPr>
            <a:spLocks noGrp="1"/>
          </p:cNvSpPr>
          <p:nvPr>
            <p:ph type="sldNum" sz="quarter" idx="10"/>
          </p:nvPr>
        </p:nvSpPr>
        <p:spPr>
          <a:noFill/>
          <a:ln/>
        </p:spPr>
        <p:txBody>
          <a:bodyPr/>
          <a:lstStyle>
            <a:lvl1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1pPr>
            <a:lvl2pPr marL="37931725" indent="-37474525"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2pPr>
            <a:lvl3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3pPr>
            <a:lvl4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4pPr>
            <a:lvl5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5pPr>
            <a:lvl6pPr marL="4572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6pPr>
            <a:lvl7pPr marL="9144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7pPr>
            <a:lvl8pPr marL="13716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8pPr>
            <a:lvl9pPr marL="18288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9pPr>
          </a:lstStyle>
          <a:p>
            <a:pPr eaLnBrk="1" hangingPunct="1"/>
            <a:fld id="{E916AF49-56E8-459D-A818-680A4E0788A2}" type="slidenum">
              <a:rPr lang="en-US">
                <a:solidFill>
                  <a:schemeClr val="bg2"/>
                </a:solidFill>
                <a:latin typeface="Garamond" pitchFamily="-108" charset="0"/>
              </a:rPr>
              <a:pPr eaLnBrk="1" hangingPunct="1"/>
              <a:t>22</a:t>
            </a:fld>
            <a:endParaRPr lang="en-US">
              <a:solidFill>
                <a:schemeClr val="bg2"/>
              </a:solidFill>
              <a:latin typeface="Garamond" pitchFamily="-108" charset="0"/>
            </a:endParaRPr>
          </a:p>
        </p:txBody>
      </p:sp>
      <p:sp>
        <p:nvSpPr>
          <p:cNvPr id="65539" name="Rectangle 2"/>
          <p:cNvSpPr>
            <a:spLocks noGrp="1" noChangeArrowheads="1"/>
          </p:cNvSpPr>
          <p:nvPr>
            <p:ph type="title"/>
          </p:nvPr>
        </p:nvSpPr>
        <p:spPr>
          <a:extLst>
            <a:ext uri="{53640926-AAD7-44d8-BBD7-CCE9431645EC}">
              <a14:shadowObscured xmlns:a14="http://schemas.microsoft.com/office/drawing/2007/7/7/main" val="1"/>
            </a:ext>
          </a:extLst>
        </p:spPr>
        <p:txBody>
          <a:bodyPr/>
          <a:lstStyle/>
          <a:p>
            <a:pPr eaLnBrk="1" hangingPunct="1">
              <a:lnSpc>
                <a:spcPct val="85000"/>
              </a:lnSpc>
            </a:pPr>
            <a:r>
              <a:rPr lang="en-US" smtClean="0"/>
              <a:t>Appendix</a:t>
            </a:r>
            <a:endParaRPr lang="en-US" sz="2200" b="0" smtClean="0"/>
          </a:p>
        </p:txBody>
      </p:sp>
      <p:sp>
        <p:nvSpPr>
          <p:cNvPr id="65540" name="Rectangle 4"/>
          <p:cNvSpPr>
            <a:spLocks noChangeArrowheads="1"/>
          </p:cNvSpPr>
          <p:nvPr/>
        </p:nvSpPr>
        <p:spPr bwMode="auto">
          <a:xfrm>
            <a:off x="455613" y="763588"/>
            <a:ext cx="8229600" cy="427037"/>
          </a:xfrm>
          <a:prstGeom prst="rect">
            <a:avLst/>
          </a:prstGeom>
          <a:noFill/>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 uri="{53640926-AAD7-44d8-BBD7-CCE9431645EC}">
              <a14:shadowObscured xmlns:a14="http://schemas.microsoft.com/office/drawing/2007/7/7/main" val="1"/>
            </a:ext>
          </a:extLst>
        </p:spPr>
        <p:txBody>
          <a:bodyPr lIns="45720" tIns="91440" bIns="0"/>
          <a:lstStyle/>
          <a:p>
            <a:pPr>
              <a:lnSpc>
                <a:spcPct val="85000"/>
              </a:lnSpc>
            </a:pPr>
            <a:r>
              <a:rPr lang="en-US" sz="2200">
                <a:solidFill>
                  <a:schemeClr val="tx2"/>
                </a:solidFill>
                <a:latin typeface="Garamond" pitchFamily="-108" charset="0"/>
              </a:rPr>
              <a:t>Principal Biographies (cont’d)</a:t>
            </a:r>
          </a:p>
        </p:txBody>
      </p:sp>
      <p:sp>
        <p:nvSpPr>
          <p:cNvPr id="64517" name="Rectangle 3"/>
          <p:cNvSpPr>
            <a:spLocks noChangeArrowheads="1"/>
          </p:cNvSpPr>
          <p:nvPr/>
        </p:nvSpPr>
        <p:spPr bwMode="auto">
          <a:xfrm>
            <a:off x="457200" y="1187450"/>
            <a:ext cx="8229600" cy="5060950"/>
          </a:xfrm>
          <a:prstGeom prst="rect">
            <a:avLst/>
          </a:prstGeom>
          <a:noFill/>
          <a:ln w="9525">
            <a:noFill/>
            <a:miter lim="800000"/>
            <a:headEnd/>
            <a:tailEnd/>
          </a:ln>
        </p:spPr>
        <p:txBody>
          <a:bodyPr tIns="137160"/>
          <a:lstStyle/>
          <a:p>
            <a:pPr algn="just">
              <a:lnSpc>
                <a:spcPct val="110000"/>
              </a:lnSpc>
              <a:spcBef>
                <a:spcPct val="55000"/>
              </a:spcBef>
              <a:buFont typeface="Wingdings" pitchFamily="-108" charset="2"/>
              <a:buNone/>
            </a:pPr>
            <a:r>
              <a:rPr lang="en-US" sz="1400" b="1">
                <a:solidFill>
                  <a:schemeClr val="tx1"/>
                </a:solidFill>
                <a:latin typeface="Garamond" pitchFamily="-108" charset="0"/>
              </a:rPr>
              <a:t>Gavin I. Evans,</a:t>
            </a:r>
            <a:r>
              <a:rPr lang="en-US" sz="1400">
                <a:solidFill>
                  <a:schemeClr val="tx1"/>
                </a:solidFill>
                <a:latin typeface="Garamond" pitchFamily="-108" charset="0"/>
              </a:rPr>
              <a:t> Principal.  </a:t>
            </a:r>
          </a:p>
          <a:p>
            <a:pPr algn="just">
              <a:lnSpc>
                <a:spcPct val="110000"/>
              </a:lnSpc>
              <a:spcBef>
                <a:spcPct val="55000"/>
              </a:spcBef>
              <a:buFont typeface="Wingdings" pitchFamily="-108" charset="2"/>
              <a:buNone/>
            </a:pPr>
            <a:r>
              <a:rPr lang="en-US" sz="1400">
                <a:solidFill>
                  <a:schemeClr val="tx1"/>
                </a:solidFill>
                <a:latin typeface="Garamond" pitchFamily="-108" charset="0"/>
              </a:rPr>
              <a:t>Gavin is responsible for Business Development and Financial Management.  Gavin was the former Director for Westbrook Partners in New York City, where he was an integral member of the acquisitions team that completed numerous hospitality transactions in the United States and Europe.  Prior to joining Westbrook, Gavin worked for two years as a Financial Analyst at First Union, where he worked in the corporate banking and capital markets groups. At First Union, he was involved in a variety of debt financings, distressed credit workouts, mergers, acquisitions, and private placements. Gavin. Evans received a Bachelor of Science degree from The Pennsylvania State University. </a:t>
            </a:r>
          </a:p>
          <a:p>
            <a:pPr algn="just">
              <a:lnSpc>
                <a:spcPct val="110000"/>
              </a:lnSpc>
              <a:spcBef>
                <a:spcPct val="55000"/>
              </a:spcBef>
              <a:buFont typeface="Wingdings" pitchFamily="-108" charset="2"/>
              <a:buNone/>
            </a:pPr>
            <a:r>
              <a:rPr lang="en-US" sz="1400" b="1">
                <a:solidFill>
                  <a:schemeClr val="tx1"/>
                </a:solidFill>
                <a:latin typeface="Garamond" pitchFamily="-108" charset="0"/>
              </a:rPr>
              <a:t>Wes Lang, </a:t>
            </a:r>
            <a:r>
              <a:rPr lang="en-US" sz="1400">
                <a:solidFill>
                  <a:schemeClr val="tx1"/>
                </a:solidFill>
                <a:latin typeface="Garamond" pitchFamily="-108" charset="0"/>
              </a:rPr>
              <a:t>Principal, </a:t>
            </a:r>
          </a:p>
          <a:p>
            <a:pPr algn="just">
              <a:lnSpc>
                <a:spcPct val="110000"/>
              </a:lnSpc>
              <a:spcBef>
                <a:spcPct val="55000"/>
              </a:spcBef>
              <a:buFont typeface="Wingdings" pitchFamily="-108" charset="2"/>
              <a:buNone/>
            </a:pPr>
            <a:r>
              <a:rPr lang="en-US" sz="1400">
                <a:solidFill>
                  <a:schemeClr val="tx1"/>
                </a:solidFill>
                <a:latin typeface="Garamond" pitchFamily="-108" charset="0"/>
              </a:rPr>
              <a:t>Wes is responsible for Business Development and Business Management.  Wes was the former Managing Director of GSO Capital Partners, an investment firm that specialized in all aspects of leveraged finance with over $10 billion in capital under management.  Prior to GSO, Wes was with Valence Capital Management, a middle market private equity investment advisor to Moore Capital Management, LLC.  Prior to Valence Capital Management, Wes worked at Weiss, Peck &amp; Greer (“WPG”), a nationally recognized investment management firm with over $18 billion under management at the time of its sale in 1998.  Prior to joining WPG, Mr. Lang was a commercial banker at Manufacturers Hanover Trust Company where he specialized in acquisition financing.  Mr. Lang currently serves on the board of directors of Aurora Diagnostics LLC, and is on the Advisory Board of York Street Capital Partners, a mezzanine investment firm.  Mr. Lang received a Bachelor of Arts degree from Bucknell University. </a:t>
            </a:r>
          </a:p>
        </p:txBody>
      </p:sp>
    </p:spTree>
  </p:cSld>
  <p:clrMapOvr>
    <a:masterClrMapping/>
  </p:clrMapOvr>
  <p:timing>
    <p:tnLst>
      <p:par>
        <p:cTn xmlns:p14="http://schemas.microsoft.com/office/powerpoint/2007/7/12/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noFill/>
          <a:ln/>
        </p:spPr>
        <p:txBody>
          <a:bodyPr/>
          <a:lstStyle>
            <a:lvl1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1pPr>
            <a:lvl2pPr marL="37931725" indent="-37474525"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2pPr>
            <a:lvl3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3pPr>
            <a:lvl4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4pPr>
            <a:lvl5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5pPr>
            <a:lvl6pPr marL="4572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6pPr>
            <a:lvl7pPr marL="9144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7pPr>
            <a:lvl8pPr marL="13716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8pPr>
            <a:lvl9pPr marL="18288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9pPr>
          </a:lstStyle>
          <a:p>
            <a:pPr eaLnBrk="1" hangingPunct="1"/>
            <a:fld id="{11DEF1B8-2AF7-473D-B8EC-C40332D69059}" type="slidenum">
              <a:rPr lang="en-US">
                <a:solidFill>
                  <a:schemeClr val="bg2"/>
                </a:solidFill>
                <a:latin typeface="Garamond" pitchFamily="-108" charset="0"/>
              </a:rPr>
              <a:pPr eaLnBrk="1" hangingPunct="1"/>
              <a:t>3</a:t>
            </a:fld>
            <a:endParaRPr lang="en-US">
              <a:solidFill>
                <a:schemeClr val="bg2"/>
              </a:solidFill>
              <a:latin typeface="Garamond" pitchFamily="-108" charset="0"/>
            </a:endParaRPr>
          </a:p>
        </p:txBody>
      </p:sp>
      <p:sp>
        <p:nvSpPr>
          <p:cNvPr id="39939" name="Rectangle 2"/>
          <p:cNvSpPr>
            <a:spLocks noGrp="1" noChangeArrowheads="1"/>
          </p:cNvSpPr>
          <p:nvPr>
            <p:ph type="title"/>
          </p:nvPr>
        </p:nvSpPr>
        <p:spPr/>
        <p:txBody>
          <a:bodyPr/>
          <a:lstStyle/>
          <a:p>
            <a:pPr eaLnBrk="1" hangingPunct="1">
              <a:lnSpc>
                <a:spcPct val="85000"/>
              </a:lnSpc>
            </a:pPr>
            <a:r>
              <a:rPr lang="en-US" smtClean="0"/>
              <a:t>Asset Management</a:t>
            </a:r>
            <a:endParaRPr lang="en-US" sz="2200" b="0" smtClean="0"/>
          </a:p>
        </p:txBody>
      </p:sp>
      <p:sp>
        <p:nvSpPr>
          <p:cNvPr id="333827" name="Rectangle 3"/>
          <p:cNvSpPr>
            <a:spLocks noGrp="1" noChangeArrowheads="1"/>
          </p:cNvSpPr>
          <p:nvPr>
            <p:ph type="body" idx="1"/>
          </p:nvPr>
        </p:nvSpPr>
        <p:spPr>
          <a:xfrm>
            <a:off x="457200" y="1243013"/>
            <a:ext cx="8229600" cy="4525962"/>
          </a:xfrm>
          <a:ln>
            <a:miter lim="800000"/>
            <a:headEnd/>
            <a:tailEnd/>
          </a:ln>
        </p:spPr>
        <p:txBody>
          <a:bodyPr/>
          <a:lstStyle/>
          <a:p>
            <a:pPr eaLnBrk="1" hangingPunct="1">
              <a:lnSpc>
                <a:spcPct val="50000"/>
              </a:lnSpc>
              <a:buFont typeface="Wingdings" pitchFamily="-108" charset="2"/>
              <a:buNone/>
              <a:defRPr/>
            </a:pPr>
            <a:r>
              <a:rPr lang="en-US" b="0" dirty="0" smtClean="0">
                <a:ea typeface="+mn-ea"/>
                <a:cs typeface="+mn-cs"/>
              </a:rPr>
              <a:t>WHA offers the following Asset Management Services:</a:t>
            </a:r>
          </a:p>
          <a:p>
            <a:pPr eaLnBrk="1" hangingPunct="1">
              <a:lnSpc>
                <a:spcPct val="50000"/>
              </a:lnSpc>
              <a:buFont typeface="Wingdings" pitchFamily="-108" charset="2"/>
              <a:buNone/>
              <a:defRPr/>
            </a:pPr>
            <a:endParaRPr lang="en-US" b="0" dirty="0" smtClean="0">
              <a:ea typeface="+mn-ea"/>
              <a:cs typeface="+mn-cs"/>
            </a:endParaRPr>
          </a:p>
          <a:p>
            <a:pPr lvl="6">
              <a:lnSpc>
                <a:spcPct val="50000"/>
              </a:lnSpc>
              <a:buFont typeface="Arial"/>
              <a:buChar char="•"/>
              <a:defRPr/>
            </a:pPr>
            <a:r>
              <a:rPr lang="en-US" b="0" dirty="0" smtClean="0"/>
              <a:t>Transition Due Diligence</a:t>
            </a:r>
          </a:p>
          <a:p>
            <a:pPr lvl="6">
              <a:lnSpc>
                <a:spcPct val="50000"/>
              </a:lnSpc>
              <a:buFont typeface="Arial"/>
              <a:buChar char="•"/>
              <a:defRPr/>
            </a:pPr>
            <a:r>
              <a:rPr lang="en-US" b="0" dirty="0" smtClean="0"/>
              <a:t>Operating Manager RFPs</a:t>
            </a:r>
          </a:p>
          <a:p>
            <a:pPr lvl="6">
              <a:lnSpc>
                <a:spcPct val="50000"/>
              </a:lnSpc>
              <a:buFont typeface="Arial"/>
              <a:buChar char="•"/>
              <a:defRPr/>
            </a:pPr>
            <a:r>
              <a:rPr lang="en-US" b="0" dirty="0" smtClean="0"/>
              <a:t>Budget Analysis</a:t>
            </a:r>
          </a:p>
          <a:p>
            <a:pPr lvl="6">
              <a:lnSpc>
                <a:spcPct val="50000"/>
              </a:lnSpc>
              <a:buFont typeface="Arial"/>
              <a:buChar char="•"/>
              <a:defRPr/>
            </a:pPr>
            <a:r>
              <a:rPr lang="en-US" b="0" dirty="0" smtClean="0"/>
              <a:t>Operating Reviews</a:t>
            </a:r>
          </a:p>
          <a:p>
            <a:pPr lvl="6">
              <a:lnSpc>
                <a:spcPct val="50000"/>
              </a:lnSpc>
              <a:buFont typeface="Arial"/>
              <a:buChar char="•"/>
              <a:defRPr/>
            </a:pPr>
            <a:r>
              <a:rPr lang="en-US" b="0" dirty="0" smtClean="0"/>
              <a:t>Capital Improvement Strategies</a:t>
            </a:r>
          </a:p>
          <a:p>
            <a:pPr lvl="6">
              <a:lnSpc>
                <a:spcPct val="50000"/>
              </a:lnSpc>
              <a:buFont typeface="Arial"/>
              <a:buChar char="•"/>
              <a:defRPr/>
            </a:pPr>
            <a:r>
              <a:rPr lang="en-US" b="0" dirty="0" smtClean="0"/>
              <a:t>Financial Analysis and Underwriting</a:t>
            </a:r>
          </a:p>
          <a:p>
            <a:pPr lvl="6">
              <a:lnSpc>
                <a:spcPct val="50000"/>
              </a:lnSpc>
              <a:buFont typeface="Arial"/>
              <a:buChar char="•"/>
              <a:defRPr/>
            </a:pPr>
            <a:r>
              <a:rPr lang="en-US" b="0" dirty="0" smtClean="0"/>
              <a:t>Staffing Reviews</a:t>
            </a:r>
          </a:p>
          <a:p>
            <a:pPr lvl="6">
              <a:lnSpc>
                <a:spcPct val="50000"/>
              </a:lnSpc>
              <a:buFont typeface="Arial"/>
              <a:buChar char="•"/>
              <a:defRPr/>
            </a:pPr>
            <a:r>
              <a:rPr lang="en-US" b="0" dirty="0" smtClean="0"/>
              <a:t>Sales and Marketing Initiatives</a:t>
            </a:r>
          </a:p>
          <a:p>
            <a:pPr lvl="6">
              <a:lnSpc>
                <a:spcPct val="50000"/>
              </a:lnSpc>
              <a:buFont typeface="Arial"/>
              <a:buChar char="•"/>
              <a:defRPr/>
            </a:pPr>
            <a:r>
              <a:rPr lang="en-US" b="0" dirty="0" smtClean="0"/>
              <a:t>ADR &amp; Occupancy Reviews</a:t>
            </a:r>
          </a:p>
          <a:p>
            <a:pPr lvl="6">
              <a:lnSpc>
                <a:spcPct val="50000"/>
              </a:lnSpc>
              <a:buFont typeface="Arial"/>
              <a:buChar char="•"/>
              <a:defRPr/>
            </a:pPr>
            <a:r>
              <a:rPr lang="en-US" b="0" dirty="0" smtClean="0"/>
              <a:t>Market Penetration Analysis</a:t>
            </a:r>
          </a:p>
          <a:p>
            <a:pPr lvl="6">
              <a:lnSpc>
                <a:spcPct val="50000"/>
              </a:lnSpc>
              <a:buFont typeface="Arial"/>
              <a:buChar char="•"/>
              <a:defRPr/>
            </a:pPr>
            <a:r>
              <a:rPr lang="en-US" b="0" dirty="0" smtClean="0"/>
              <a:t>On Line Review Monitoring</a:t>
            </a:r>
          </a:p>
          <a:p>
            <a:pPr lvl="6">
              <a:lnSpc>
                <a:spcPct val="50000"/>
              </a:lnSpc>
              <a:buFont typeface="Arial"/>
              <a:buChar char="•"/>
              <a:defRPr/>
            </a:pPr>
            <a:r>
              <a:rPr lang="en-US" b="0" dirty="0" smtClean="0"/>
              <a:t>Smith Travel Report Analysis</a:t>
            </a:r>
          </a:p>
          <a:p>
            <a:pPr lvl="6">
              <a:lnSpc>
                <a:spcPct val="50000"/>
              </a:lnSpc>
              <a:buFont typeface="Arial"/>
              <a:buChar char="•"/>
              <a:defRPr/>
            </a:pPr>
            <a:r>
              <a:rPr lang="en-US" b="0" dirty="0" smtClean="0"/>
              <a:t>Vendor Credit Checks</a:t>
            </a:r>
          </a:p>
          <a:p>
            <a:pPr lvl="6">
              <a:lnSpc>
                <a:spcPct val="50000"/>
              </a:lnSpc>
              <a:buFont typeface="Arial"/>
              <a:buChar char="•"/>
              <a:defRPr/>
            </a:pPr>
            <a:r>
              <a:rPr lang="en-US" b="0" dirty="0" smtClean="0"/>
              <a:t>Turn Around Planning</a:t>
            </a:r>
          </a:p>
          <a:p>
            <a:pPr lvl="6">
              <a:lnSpc>
                <a:spcPct val="50000"/>
              </a:lnSpc>
              <a:buFont typeface="Arial"/>
              <a:buChar char="•"/>
              <a:defRPr/>
            </a:pPr>
            <a:r>
              <a:rPr lang="en-US" b="0" dirty="0" smtClean="0"/>
              <a:t>Exit Strategies</a:t>
            </a:r>
          </a:p>
          <a:p>
            <a:pPr eaLnBrk="1" hangingPunct="1">
              <a:lnSpc>
                <a:spcPct val="50000"/>
              </a:lnSpc>
              <a:buFont typeface="Wingdings" pitchFamily="-108" charset="2"/>
              <a:buNone/>
              <a:defRPr/>
            </a:pPr>
            <a:endParaRPr lang="en-US" b="0" dirty="0" smtClean="0">
              <a:ea typeface="+mn-ea"/>
              <a:cs typeface="+mn-cs"/>
            </a:endParaRPr>
          </a:p>
        </p:txBody>
      </p:sp>
      <p:sp>
        <p:nvSpPr>
          <p:cNvPr id="39941" name="Rectangle 5"/>
          <p:cNvSpPr>
            <a:spLocks noChangeArrowheads="1"/>
          </p:cNvSpPr>
          <p:nvPr/>
        </p:nvSpPr>
        <p:spPr bwMode="auto">
          <a:xfrm>
            <a:off x="455613" y="763588"/>
            <a:ext cx="8229600" cy="427037"/>
          </a:xfrm>
          <a:prstGeom prst="rect">
            <a:avLst/>
          </a:prstGeom>
          <a:noFill/>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45720" tIns="91440" bIns="0"/>
          <a:lstStyle/>
          <a:p>
            <a:pPr>
              <a:lnSpc>
                <a:spcPct val="85000"/>
              </a:lnSpc>
            </a:pPr>
            <a:r>
              <a:rPr lang="en-US" sz="2200">
                <a:solidFill>
                  <a:schemeClr val="tx2"/>
                </a:solidFill>
                <a:latin typeface="Garamond" pitchFamily="-108" charset="0"/>
              </a:rPr>
              <a:t>Services</a:t>
            </a:r>
          </a:p>
        </p:txBody>
      </p:sp>
    </p:spTree>
  </p:cSld>
  <p:clrMapOvr>
    <a:masterClrMapping/>
  </p:clrMapOvr>
  <p:timing>
    <p:tnLst>
      <p:par>
        <p:cTn xmlns:p14="http://schemas.microsoft.com/office/powerpoint/2007/7/12/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a:noFill/>
          <a:ln/>
          <a:extLst>
            <a:ext uri="{53640926-AAD7-44d8-BBD7-CCE9431645EC}">
              <a14:shadowObscured xmlns:a14="http://schemas.microsoft.com/office/drawing/2007/7/7/main" val="1"/>
            </a:ext>
          </a:extLst>
        </p:spPr>
        <p:txBody>
          <a:bodyPr/>
          <a:lstStyle>
            <a:lvl1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1pPr>
            <a:lvl2pPr marL="37931725" indent="-37474525"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2pPr>
            <a:lvl3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3pPr>
            <a:lvl4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4pPr>
            <a:lvl5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5pPr>
            <a:lvl6pPr marL="4572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6pPr>
            <a:lvl7pPr marL="9144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7pPr>
            <a:lvl8pPr marL="13716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8pPr>
            <a:lvl9pPr marL="18288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9pPr>
          </a:lstStyle>
          <a:p>
            <a:pPr eaLnBrk="1" hangingPunct="1"/>
            <a:fld id="{87E2E81F-0A25-470E-BCBA-7B1BF8191235}" type="slidenum">
              <a:rPr lang="en-US">
                <a:solidFill>
                  <a:schemeClr val="bg2"/>
                </a:solidFill>
                <a:latin typeface="Garamond" pitchFamily="-108" charset="0"/>
              </a:rPr>
              <a:pPr eaLnBrk="1" hangingPunct="1"/>
              <a:t>4</a:t>
            </a:fld>
            <a:endParaRPr lang="en-US">
              <a:solidFill>
                <a:schemeClr val="bg2"/>
              </a:solidFill>
              <a:latin typeface="Garamond" pitchFamily="-108" charset="0"/>
            </a:endParaRPr>
          </a:p>
        </p:txBody>
      </p:sp>
      <p:sp>
        <p:nvSpPr>
          <p:cNvPr id="40963" name="Rectangle 2"/>
          <p:cNvSpPr>
            <a:spLocks noGrp="1" noChangeArrowheads="1"/>
          </p:cNvSpPr>
          <p:nvPr>
            <p:ph type="body" idx="1"/>
          </p:nvPr>
        </p:nvSpPr>
        <p:spPr>
          <a:extLst>
            <a:ext uri="{53640926-AAD7-44d8-BBD7-CCE9431645EC}">
              <a14:shadowObscured xmlns:a14="http://schemas.microsoft.com/office/drawing/2007/7/7/main" val="1"/>
            </a:ext>
          </a:extLst>
        </p:spPr>
        <p:txBody>
          <a:bodyPr/>
          <a:lstStyle/>
          <a:p>
            <a:pPr eaLnBrk="1" hangingPunct="1">
              <a:buFont typeface="Wingdings" pitchFamily="-108" charset="2"/>
              <a:buAutoNum type="romanUcPeriod" startAt="3"/>
            </a:pPr>
            <a:r>
              <a:rPr lang="en-US" smtClean="0"/>
              <a:t>Hotel Management</a:t>
            </a:r>
          </a:p>
        </p:txBody>
      </p:sp>
    </p:spTree>
  </p:cSld>
  <p:clrMapOvr>
    <a:masterClrMapping/>
  </p:clrMapOvr>
  <p:timing>
    <p:tnLst>
      <p:par>
        <p:cTn xmlns:p14="http://schemas.microsoft.com/office/powerpoint/2007/7/12/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a:noFill/>
          <a:ln/>
          <a:extLst>
            <a:ext uri="{53640926-AAD7-44d8-BBD7-CCE9431645EC}">
              <a14:shadowObscured xmlns:a14="http://schemas.microsoft.com/office/drawing/2007/7/7/main" val="1"/>
            </a:ext>
          </a:extLst>
        </p:spPr>
        <p:txBody>
          <a:bodyPr/>
          <a:lstStyle>
            <a:lvl1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1pPr>
            <a:lvl2pPr marL="37931725" indent="-37474525"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2pPr>
            <a:lvl3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3pPr>
            <a:lvl4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4pPr>
            <a:lvl5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5pPr>
            <a:lvl6pPr marL="4572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6pPr>
            <a:lvl7pPr marL="9144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7pPr>
            <a:lvl8pPr marL="13716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8pPr>
            <a:lvl9pPr marL="18288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9pPr>
          </a:lstStyle>
          <a:p>
            <a:pPr eaLnBrk="1" hangingPunct="1"/>
            <a:fld id="{2277868B-CC3F-4401-8CB8-3753E8EB928E}" type="slidenum">
              <a:rPr lang="en-US">
                <a:solidFill>
                  <a:schemeClr val="bg2"/>
                </a:solidFill>
                <a:latin typeface="Garamond" pitchFamily="-108" charset="0"/>
              </a:rPr>
              <a:pPr eaLnBrk="1" hangingPunct="1"/>
              <a:t>5</a:t>
            </a:fld>
            <a:endParaRPr lang="en-US">
              <a:solidFill>
                <a:schemeClr val="bg2"/>
              </a:solidFill>
              <a:latin typeface="Garamond" pitchFamily="-108" charset="0"/>
            </a:endParaRPr>
          </a:p>
        </p:txBody>
      </p:sp>
      <p:sp>
        <p:nvSpPr>
          <p:cNvPr id="43011" name="Rectangle 2"/>
          <p:cNvSpPr>
            <a:spLocks noGrp="1" noChangeArrowheads="1"/>
          </p:cNvSpPr>
          <p:nvPr>
            <p:ph type="title"/>
          </p:nvPr>
        </p:nvSpPr>
        <p:spPr>
          <a:extLst>
            <a:ext uri="{53640926-AAD7-44d8-BBD7-CCE9431645EC}">
              <a14:shadowObscured xmlns:a14="http://schemas.microsoft.com/office/drawing/2007/7/7/main" val="1"/>
            </a:ext>
          </a:extLst>
        </p:spPr>
        <p:txBody>
          <a:bodyPr/>
          <a:lstStyle/>
          <a:p>
            <a:pPr eaLnBrk="1" hangingPunct="1">
              <a:lnSpc>
                <a:spcPct val="85000"/>
              </a:lnSpc>
            </a:pPr>
            <a:r>
              <a:rPr lang="en-US" smtClean="0"/>
              <a:t>Hotel Management</a:t>
            </a:r>
            <a:endParaRPr lang="en-US" sz="2200" b="0" smtClean="0"/>
          </a:p>
        </p:txBody>
      </p:sp>
      <p:sp>
        <p:nvSpPr>
          <p:cNvPr id="43012" name="Rectangle 3"/>
          <p:cNvSpPr>
            <a:spLocks noGrp="1" noChangeArrowheads="1"/>
          </p:cNvSpPr>
          <p:nvPr>
            <p:ph type="body" idx="1"/>
          </p:nvPr>
        </p:nvSpPr>
        <p:spPr>
          <a:xfrm>
            <a:off x="457200" y="1279525"/>
            <a:ext cx="8229600" cy="2225675"/>
          </a:xfrm>
          <a:extLst>
            <a:ext uri="{53640926-AAD7-44d8-BBD7-CCE9431645EC}">
              <a14:shadowObscured xmlns:a14="http://schemas.microsoft.com/office/drawing/2007/7/7/main" val="1"/>
            </a:ext>
          </a:extLst>
        </p:spPr>
        <p:txBody>
          <a:bodyPr/>
          <a:lstStyle/>
          <a:p>
            <a:pPr eaLnBrk="1" hangingPunct="1"/>
            <a:r>
              <a:rPr lang="en-US" b="0" smtClean="0"/>
              <a:t>WHA Hotel Managers will drive the highest level of guest satisfaction possible while meticulously caring for and protecting your physical asset.</a:t>
            </a:r>
          </a:p>
          <a:p>
            <a:pPr lvl="1" eaLnBrk="1" hangingPunct="1"/>
            <a:r>
              <a:rPr lang="en-US" smtClean="0"/>
              <a:t>Hotel operations management  is the backbone of the highest and best value goals placed on a hospitality asset.  The key components of operating a successful hotel are a superior marketing and sales strategy paired with a comprehensive staff training program.  Well trained service providers embrace marketing initiatives and work cohesively to provide high levels of Guest Satisfaction.  Guest Satisfaction sets the foundation for building greater than 100% Rev Par market penetration.</a:t>
            </a:r>
          </a:p>
        </p:txBody>
      </p:sp>
      <p:sp>
        <p:nvSpPr>
          <p:cNvPr id="43013" name="Rectangle 4"/>
          <p:cNvSpPr>
            <a:spLocks noChangeArrowheads="1"/>
          </p:cNvSpPr>
          <p:nvPr/>
        </p:nvSpPr>
        <p:spPr bwMode="auto">
          <a:xfrm>
            <a:off x="549275" y="6096000"/>
            <a:ext cx="8043863" cy="301625"/>
          </a:xfrm>
          <a:prstGeom prst="rect">
            <a:avLst/>
          </a:prstGeom>
          <a:noFill/>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 uri="{53640926-AAD7-44d8-BBD7-CCE9431645EC}">
              <a14:shadowObscured xmlns:a14="http://schemas.microsoft.com/office/drawing/2007/7/7/main" val="1"/>
            </a:ext>
          </a:extLst>
        </p:spPr>
        <p:txBody>
          <a:bodyPr lIns="45720" rIns="45720" anchor="b"/>
          <a:lstStyle/>
          <a:p>
            <a:pPr marL="342900" indent="-342900" eaLnBrk="0" hangingPunct="0">
              <a:spcBef>
                <a:spcPct val="20000"/>
              </a:spcBef>
              <a:buClr>
                <a:schemeClr val="tx1"/>
              </a:buClr>
              <a:buSzPct val="90000"/>
              <a:buFont typeface="Monotype Sorts" pitchFamily="-108" charset="2"/>
              <a:buNone/>
            </a:pPr>
            <a:endParaRPr lang="en-US" sz="1000" i="1">
              <a:solidFill>
                <a:srgbClr xmlns:mc="http://schemas.openxmlformats.org/markup-compatibility/2006" xmlns:a14="http://schemas.microsoft.com/office/drawing/2007/7/7/main" val="0C1F2A" mc:Ignorable=""/>
              </a:solidFill>
              <a:latin typeface="Garamond" pitchFamily="-108" charset="0"/>
            </a:endParaRPr>
          </a:p>
        </p:txBody>
      </p:sp>
      <p:sp>
        <p:nvSpPr>
          <p:cNvPr id="43014" name="Rectangle 5"/>
          <p:cNvSpPr>
            <a:spLocks noChangeArrowheads="1"/>
          </p:cNvSpPr>
          <p:nvPr/>
        </p:nvSpPr>
        <p:spPr bwMode="auto">
          <a:xfrm>
            <a:off x="455613" y="763588"/>
            <a:ext cx="8229600" cy="427037"/>
          </a:xfrm>
          <a:prstGeom prst="rect">
            <a:avLst/>
          </a:prstGeom>
          <a:noFill/>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45720" tIns="91440" bIns="0"/>
          <a:lstStyle/>
          <a:p>
            <a:pPr>
              <a:lnSpc>
                <a:spcPct val="85000"/>
              </a:lnSpc>
            </a:pPr>
            <a:r>
              <a:rPr lang="en-US" sz="2200">
                <a:solidFill>
                  <a:schemeClr val="tx2"/>
                </a:solidFill>
                <a:latin typeface="Garamond" pitchFamily="-108" charset="0"/>
              </a:rPr>
              <a:t>Philosophy</a:t>
            </a:r>
          </a:p>
        </p:txBody>
      </p:sp>
      <p:graphicFrame>
        <p:nvGraphicFramePr>
          <p:cNvPr id="15" name="Diagram 14"/>
          <p:cNvGraphicFramePr/>
          <p:nvPr>
            <p:extLst>
              <p:ext uri="{D42A27DB-BD31-4B8C-83A1-F6EECF244321}">
                <p14:modId xmlns:p14="http://schemas.microsoft.com/office/powerpoint/2007/7/12/main" val="727461502"/>
              </p:ext>
            </p:extLst>
          </p:nvPr>
        </p:nvGraphicFramePr>
        <p:xfrm>
          <a:off x="381000" y="3352800"/>
          <a:ext cx="8305800" cy="279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xmlns:p14="http://schemas.microsoft.com/office/powerpoint/2007/7/12/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0"/>
          </p:nvPr>
        </p:nvSpPr>
        <p:spPr>
          <a:noFill/>
          <a:ln/>
        </p:spPr>
        <p:txBody>
          <a:bodyPr/>
          <a:lstStyle>
            <a:lvl1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1pPr>
            <a:lvl2pPr marL="37931725" indent="-37474525"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2pPr>
            <a:lvl3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3pPr>
            <a:lvl4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4pPr>
            <a:lvl5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5pPr>
            <a:lvl6pPr marL="4572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6pPr>
            <a:lvl7pPr marL="9144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7pPr>
            <a:lvl8pPr marL="13716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8pPr>
            <a:lvl9pPr marL="18288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9pPr>
          </a:lstStyle>
          <a:p>
            <a:pPr eaLnBrk="1" hangingPunct="1"/>
            <a:fld id="{79FC5A5C-7A05-4E8B-8B2E-6C335D418A81}" type="slidenum">
              <a:rPr lang="en-US">
                <a:solidFill>
                  <a:schemeClr val="bg2"/>
                </a:solidFill>
                <a:latin typeface="Garamond" pitchFamily="-108" charset="0"/>
              </a:rPr>
              <a:pPr eaLnBrk="1" hangingPunct="1"/>
              <a:t>6</a:t>
            </a:fld>
            <a:endParaRPr lang="en-US">
              <a:solidFill>
                <a:schemeClr val="bg2"/>
              </a:solidFill>
              <a:latin typeface="Garamond" pitchFamily="-108" charset="0"/>
            </a:endParaRPr>
          </a:p>
        </p:txBody>
      </p:sp>
      <p:sp>
        <p:nvSpPr>
          <p:cNvPr id="44035" name="Rectangle 2"/>
          <p:cNvSpPr>
            <a:spLocks noGrp="1" noChangeArrowheads="1"/>
          </p:cNvSpPr>
          <p:nvPr>
            <p:ph type="title"/>
          </p:nvPr>
        </p:nvSpPr>
        <p:spPr/>
        <p:txBody>
          <a:bodyPr/>
          <a:lstStyle/>
          <a:p>
            <a:pPr eaLnBrk="1" hangingPunct="1">
              <a:lnSpc>
                <a:spcPct val="85000"/>
              </a:lnSpc>
            </a:pPr>
            <a:r>
              <a:rPr lang="en-US" smtClean="0"/>
              <a:t>Hotel Management</a:t>
            </a:r>
            <a:endParaRPr lang="en-US" sz="2200" b="0" smtClean="0"/>
          </a:p>
        </p:txBody>
      </p:sp>
      <p:sp>
        <p:nvSpPr>
          <p:cNvPr id="333827" name="Rectangle 3"/>
          <p:cNvSpPr>
            <a:spLocks noGrp="1" noChangeArrowheads="1"/>
          </p:cNvSpPr>
          <p:nvPr>
            <p:ph type="body" idx="1"/>
          </p:nvPr>
        </p:nvSpPr>
        <p:spPr>
          <a:xfrm>
            <a:off x="457200" y="1243013"/>
            <a:ext cx="8229600" cy="4525962"/>
          </a:xfrm>
          <a:ln>
            <a:miter lim="800000"/>
            <a:headEnd/>
            <a:tailEnd/>
          </a:ln>
        </p:spPr>
        <p:txBody>
          <a:bodyPr/>
          <a:lstStyle/>
          <a:p>
            <a:pPr eaLnBrk="1" hangingPunct="1">
              <a:lnSpc>
                <a:spcPct val="50000"/>
              </a:lnSpc>
              <a:buFont typeface="Wingdings" pitchFamily="-108" charset="2"/>
              <a:buNone/>
              <a:defRPr/>
            </a:pPr>
            <a:r>
              <a:rPr lang="en-US" b="0" dirty="0" smtClean="0">
                <a:ea typeface="+mn-ea"/>
                <a:cs typeface="+mn-cs"/>
              </a:rPr>
              <a:t>WHA offers the following Hotel Management Services:</a:t>
            </a:r>
          </a:p>
          <a:p>
            <a:pPr eaLnBrk="1" hangingPunct="1">
              <a:lnSpc>
                <a:spcPct val="50000"/>
              </a:lnSpc>
              <a:buFont typeface="Wingdings" pitchFamily="-108" charset="2"/>
              <a:buNone/>
              <a:defRPr/>
            </a:pPr>
            <a:endParaRPr lang="en-US" b="0" dirty="0" smtClean="0">
              <a:ea typeface="+mn-ea"/>
              <a:cs typeface="+mn-cs"/>
            </a:endParaRPr>
          </a:p>
          <a:p>
            <a:pPr lvl="6">
              <a:lnSpc>
                <a:spcPct val="50000"/>
              </a:lnSpc>
              <a:buFont typeface="Arial"/>
              <a:buChar char="•"/>
              <a:defRPr/>
            </a:pPr>
            <a:r>
              <a:rPr lang="en-US" b="0" dirty="0" smtClean="0"/>
              <a:t>Pre Opening Initiatives</a:t>
            </a:r>
          </a:p>
          <a:p>
            <a:pPr lvl="6">
              <a:lnSpc>
                <a:spcPct val="50000"/>
              </a:lnSpc>
              <a:buFont typeface="Arial"/>
              <a:buChar char="•"/>
              <a:defRPr/>
            </a:pPr>
            <a:r>
              <a:rPr lang="en-US" b="0" dirty="0" smtClean="0"/>
              <a:t>Staff Selection and Training</a:t>
            </a:r>
          </a:p>
          <a:p>
            <a:pPr lvl="6">
              <a:lnSpc>
                <a:spcPct val="50000"/>
              </a:lnSpc>
              <a:buFont typeface="Arial"/>
              <a:buChar char="•"/>
              <a:defRPr/>
            </a:pPr>
            <a:r>
              <a:rPr lang="en-US" b="0" dirty="0" smtClean="0"/>
              <a:t>Guest Services</a:t>
            </a:r>
          </a:p>
          <a:p>
            <a:pPr lvl="6">
              <a:lnSpc>
                <a:spcPct val="50000"/>
              </a:lnSpc>
              <a:buFont typeface="Arial"/>
              <a:buChar char="•"/>
              <a:defRPr/>
            </a:pPr>
            <a:r>
              <a:rPr lang="en-US" b="0" dirty="0" smtClean="0"/>
              <a:t>Reservations / GDS</a:t>
            </a:r>
          </a:p>
          <a:p>
            <a:pPr lvl="6">
              <a:lnSpc>
                <a:spcPct val="50000"/>
              </a:lnSpc>
              <a:buFont typeface="Arial"/>
              <a:buChar char="•"/>
              <a:defRPr/>
            </a:pPr>
            <a:r>
              <a:rPr lang="en-US" b="0" dirty="0" smtClean="0"/>
              <a:t>Engineering</a:t>
            </a:r>
          </a:p>
          <a:p>
            <a:pPr lvl="6">
              <a:lnSpc>
                <a:spcPct val="50000"/>
              </a:lnSpc>
              <a:buFont typeface="Arial"/>
              <a:buChar char="•"/>
              <a:defRPr/>
            </a:pPr>
            <a:r>
              <a:rPr lang="en-US" b="0" dirty="0" smtClean="0"/>
              <a:t>House Keeping</a:t>
            </a:r>
          </a:p>
          <a:p>
            <a:pPr lvl="6">
              <a:lnSpc>
                <a:spcPct val="50000"/>
              </a:lnSpc>
              <a:buFont typeface="Arial"/>
              <a:buChar char="•"/>
              <a:defRPr/>
            </a:pPr>
            <a:r>
              <a:rPr lang="en-US" b="0" dirty="0" smtClean="0"/>
              <a:t>Front Office / Rooms</a:t>
            </a:r>
          </a:p>
          <a:p>
            <a:pPr lvl="6">
              <a:lnSpc>
                <a:spcPct val="50000"/>
              </a:lnSpc>
              <a:buFont typeface="Arial"/>
              <a:buChar char="•"/>
              <a:defRPr/>
            </a:pPr>
            <a:r>
              <a:rPr lang="en-US" b="0" dirty="0" smtClean="0"/>
              <a:t>Sales and Marketing </a:t>
            </a:r>
          </a:p>
          <a:p>
            <a:pPr lvl="6">
              <a:lnSpc>
                <a:spcPct val="50000"/>
              </a:lnSpc>
              <a:buFont typeface="Arial"/>
              <a:buChar char="•"/>
              <a:defRPr/>
            </a:pPr>
            <a:r>
              <a:rPr lang="en-US" b="0" dirty="0" smtClean="0"/>
              <a:t>Property Improvement</a:t>
            </a:r>
          </a:p>
          <a:p>
            <a:pPr lvl="6">
              <a:lnSpc>
                <a:spcPct val="50000"/>
              </a:lnSpc>
              <a:buFont typeface="Arial"/>
              <a:buChar char="•"/>
              <a:defRPr/>
            </a:pPr>
            <a:r>
              <a:rPr lang="en-US" b="0" dirty="0" smtClean="0"/>
              <a:t>Food &amp; Beverage</a:t>
            </a:r>
          </a:p>
          <a:p>
            <a:pPr lvl="6">
              <a:lnSpc>
                <a:spcPct val="50000"/>
              </a:lnSpc>
              <a:buFont typeface="Arial"/>
              <a:buChar char="•"/>
              <a:defRPr/>
            </a:pPr>
            <a:r>
              <a:rPr lang="en-US" b="0" dirty="0" smtClean="0"/>
              <a:t>Banquet and Events</a:t>
            </a:r>
          </a:p>
          <a:p>
            <a:pPr lvl="6">
              <a:lnSpc>
                <a:spcPct val="50000"/>
              </a:lnSpc>
              <a:buFont typeface="Arial"/>
              <a:buChar char="•"/>
              <a:defRPr/>
            </a:pPr>
            <a:r>
              <a:rPr lang="en-US" b="0" dirty="0" smtClean="0"/>
              <a:t>Entertainment / Night Life</a:t>
            </a:r>
          </a:p>
          <a:p>
            <a:pPr lvl="6">
              <a:lnSpc>
                <a:spcPct val="50000"/>
              </a:lnSpc>
              <a:buFont typeface="Arial"/>
              <a:buChar char="•"/>
              <a:defRPr/>
            </a:pPr>
            <a:r>
              <a:rPr lang="en-US" b="0" dirty="0" smtClean="0"/>
              <a:t>Meeting / Conference Centers</a:t>
            </a:r>
          </a:p>
          <a:p>
            <a:pPr lvl="6">
              <a:lnSpc>
                <a:spcPct val="50000"/>
              </a:lnSpc>
              <a:buFont typeface="Arial"/>
              <a:buChar char="•"/>
              <a:defRPr/>
            </a:pPr>
            <a:r>
              <a:rPr lang="en-US" b="0" dirty="0" smtClean="0"/>
              <a:t>Spa Management</a:t>
            </a:r>
          </a:p>
          <a:p>
            <a:pPr lvl="6">
              <a:lnSpc>
                <a:spcPct val="50000"/>
              </a:lnSpc>
              <a:buFont typeface="Arial"/>
              <a:buChar char="•"/>
              <a:defRPr/>
            </a:pPr>
            <a:r>
              <a:rPr lang="en-US" b="0" dirty="0" smtClean="0"/>
              <a:t>Concierge Services</a:t>
            </a:r>
          </a:p>
          <a:p>
            <a:pPr eaLnBrk="1" hangingPunct="1">
              <a:lnSpc>
                <a:spcPct val="50000"/>
              </a:lnSpc>
              <a:buFont typeface="Wingdings" pitchFamily="-108" charset="2"/>
              <a:buNone/>
              <a:defRPr/>
            </a:pPr>
            <a:endParaRPr lang="en-US" b="0" dirty="0" smtClean="0">
              <a:ea typeface="+mn-ea"/>
              <a:cs typeface="+mn-cs"/>
            </a:endParaRPr>
          </a:p>
        </p:txBody>
      </p:sp>
      <p:sp>
        <p:nvSpPr>
          <p:cNvPr id="44037" name="Rectangle 5"/>
          <p:cNvSpPr>
            <a:spLocks noChangeArrowheads="1"/>
          </p:cNvSpPr>
          <p:nvPr/>
        </p:nvSpPr>
        <p:spPr bwMode="auto">
          <a:xfrm>
            <a:off x="455613" y="763588"/>
            <a:ext cx="8229600" cy="427037"/>
          </a:xfrm>
          <a:prstGeom prst="rect">
            <a:avLst/>
          </a:prstGeom>
          <a:noFill/>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45720" tIns="91440" bIns="0"/>
          <a:lstStyle/>
          <a:p>
            <a:pPr>
              <a:lnSpc>
                <a:spcPct val="85000"/>
              </a:lnSpc>
            </a:pPr>
            <a:r>
              <a:rPr lang="en-US" sz="2200">
                <a:solidFill>
                  <a:schemeClr val="tx2"/>
                </a:solidFill>
                <a:latin typeface="Garamond" pitchFamily="-108" charset="0"/>
              </a:rPr>
              <a:t>Services</a:t>
            </a:r>
          </a:p>
        </p:txBody>
      </p:sp>
    </p:spTree>
  </p:cSld>
  <p:clrMapOvr>
    <a:masterClrMapping/>
  </p:clrMapOvr>
  <p:timing>
    <p:tnLst>
      <p:par>
        <p:cTn xmlns:p14="http://schemas.microsoft.com/office/powerpoint/2007/7/12/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0"/>
          </p:nvPr>
        </p:nvSpPr>
        <p:spPr>
          <a:noFill/>
          <a:ln/>
          <a:extLst>
            <a:ext uri="{53640926-AAD7-44d8-BBD7-CCE9431645EC}">
              <a14:shadowObscured xmlns:a14="http://schemas.microsoft.com/office/drawing/2007/7/7/main" val="1"/>
            </a:ext>
          </a:extLst>
        </p:spPr>
        <p:txBody>
          <a:bodyPr/>
          <a:lstStyle>
            <a:lvl1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1pPr>
            <a:lvl2pPr marL="37931725" indent="-37474525"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2pPr>
            <a:lvl3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3pPr>
            <a:lvl4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4pPr>
            <a:lvl5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5pPr>
            <a:lvl6pPr marL="4572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6pPr>
            <a:lvl7pPr marL="9144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7pPr>
            <a:lvl8pPr marL="13716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8pPr>
            <a:lvl9pPr marL="18288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9pPr>
          </a:lstStyle>
          <a:p>
            <a:pPr eaLnBrk="1" hangingPunct="1"/>
            <a:fld id="{1C03CEA0-42E7-4639-9320-819DDE079675}" type="slidenum">
              <a:rPr lang="en-US">
                <a:solidFill>
                  <a:schemeClr val="bg2"/>
                </a:solidFill>
                <a:latin typeface="Garamond" pitchFamily="-108" charset="0"/>
              </a:rPr>
              <a:pPr eaLnBrk="1" hangingPunct="1"/>
              <a:t>7</a:t>
            </a:fld>
            <a:endParaRPr lang="en-US">
              <a:solidFill>
                <a:schemeClr val="bg2"/>
              </a:solidFill>
              <a:latin typeface="Garamond" pitchFamily="-108" charset="0"/>
            </a:endParaRPr>
          </a:p>
        </p:txBody>
      </p:sp>
      <p:sp>
        <p:nvSpPr>
          <p:cNvPr id="45059" name="Rectangle 2"/>
          <p:cNvSpPr>
            <a:spLocks noGrp="1" noChangeArrowheads="1"/>
          </p:cNvSpPr>
          <p:nvPr>
            <p:ph type="body" idx="1"/>
          </p:nvPr>
        </p:nvSpPr>
        <p:spPr>
          <a:extLst>
            <a:ext uri="{53640926-AAD7-44d8-BBD7-CCE9431645EC}">
              <a14:shadowObscured xmlns:a14="http://schemas.microsoft.com/office/drawing/2007/7/7/main" val="1"/>
            </a:ext>
          </a:extLst>
        </p:spPr>
        <p:txBody>
          <a:bodyPr/>
          <a:lstStyle/>
          <a:p>
            <a:pPr eaLnBrk="1" hangingPunct="1">
              <a:buFont typeface="Wingdings" pitchFamily="-108" charset="2"/>
              <a:buAutoNum type="romanUcPeriod" startAt="4"/>
            </a:pPr>
            <a:r>
              <a:rPr lang="en-US" smtClean="0"/>
              <a:t>Receivership</a:t>
            </a:r>
          </a:p>
        </p:txBody>
      </p:sp>
    </p:spTree>
  </p:cSld>
  <p:clrMapOvr>
    <a:masterClrMapping/>
  </p:clrMapOvr>
  <p:timing>
    <p:tnLst>
      <p:par>
        <p:cTn xmlns:p14="http://schemas.microsoft.com/office/powerpoint/2007/7/12/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0"/>
          </p:nvPr>
        </p:nvSpPr>
        <p:spPr>
          <a:noFill/>
          <a:ln/>
          <a:extLst>
            <a:ext uri="{53640926-AAD7-44d8-BBD7-CCE9431645EC}">
              <a14:shadowObscured xmlns:a14="http://schemas.microsoft.com/office/drawing/2007/7/7/main" val="1"/>
            </a:ext>
          </a:extLst>
        </p:spPr>
        <p:txBody>
          <a:bodyPr/>
          <a:lstStyle>
            <a:lvl1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1pPr>
            <a:lvl2pPr marL="37931725" indent="-37474525"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2pPr>
            <a:lvl3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3pPr>
            <a:lvl4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4pPr>
            <a:lvl5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5pPr>
            <a:lvl6pPr marL="4572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6pPr>
            <a:lvl7pPr marL="9144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7pPr>
            <a:lvl8pPr marL="13716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8pPr>
            <a:lvl9pPr marL="18288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9pPr>
          </a:lstStyle>
          <a:p>
            <a:pPr eaLnBrk="1" hangingPunct="1"/>
            <a:fld id="{C89B8DD2-2D69-48F6-89DE-CC60088CE971}" type="slidenum">
              <a:rPr lang="en-US">
                <a:solidFill>
                  <a:schemeClr val="bg2"/>
                </a:solidFill>
                <a:latin typeface="Garamond" pitchFamily="-108" charset="0"/>
              </a:rPr>
              <a:pPr eaLnBrk="1" hangingPunct="1"/>
              <a:t>8</a:t>
            </a:fld>
            <a:endParaRPr lang="en-US">
              <a:solidFill>
                <a:schemeClr val="bg2"/>
              </a:solidFill>
              <a:latin typeface="Garamond" pitchFamily="-108" charset="0"/>
            </a:endParaRPr>
          </a:p>
        </p:txBody>
      </p:sp>
      <p:sp>
        <p:nvSpPr>
          <p:cNvPr id="46083" name="Rectangle 2"/>
          <p:cNvSpPr>
            <a:spLocks noGrp="1" noChangeArrowheads="1"/>
          </p:cNvSpPr>
          <p:nvPr>
            <p:ph type="title"/>
          </p:nvPr>
        </p:nvSpPr>
        <p:spPr>
          <a:extLst>
            <a:ext uri="{53640926-AAD7-44d8-BBD7-CCE9431645EC}">
              <a14:shadowObscured xmlns:a14="http://schemas.microsoft.com/office/drawing/2007/7/7/main" val="1"/>
            </a:ext>
          </a:extLst>
        </p:spPr>
        <p:txBody>
          <a:bodyPr/>
          <a:lstStyle/>
          <a:p>
            <a:pPr eaLnBrk="1" hangingPunct="1">
              <a:lnSpc>
                <a:spcPct val="85000"/>
              </a:lnSpc>
            </a:pPr>
            <a:r>
              <a:rPr lang="en-US" smtClean="0"/>
              <a:t>Receivership</a:t>
            </a:r>
            <a:endParaRPr lang="en-US" sz="2200" b="0" smtClean="0"/>
          </a:p>
        </p:txBody>
      </p:sp>
      <p:sp>
        <p:nvSpPr>
          <p:cNvPr id="46084" name="Rectangle 3"/>
          <p:cNvSpPr>
            <a:spLocks noGrp="1" noChangeArrowheads="1"/>
          </p:cNvSpPr>
          <p:nvPr>
            <p:ph type="body" idx="1"/>
          </p:nvPr>
        </p:nvSpPr>
        <p:spPr>
          <a:xfrm>
            <a:off x="457200" y="1279525"/>
            <a:ext cx="8229600" cy="1844675"/>
          </a:xfrm>
          <a:extLst>
            <a:ext uri="{53640926-AAD7-44d8-BBD7-CCE9431645EC}">
              <a14:shadowObscured xmlns:a14="http://schemas.microsoft.com/office/drawing/2007/7/7/main" val="1"/>
            </a:ext>
          </a:extLst>
        </p:spPr>
        <p:txBody>
          <a:bodyPr/>
          <a:lstStyle/>
          <a:p>
            <a:pPr eaLnBrk="1" hangingPunct="1"/>
            <a:r>
              <a:rPr lang="en-US" b="0" smtClean="0"/>
              <a:t>WHA Receivers will uphold their fiduciary responsibilities and protect all appropriate parties when analyzing and executing proper work out strategies.</a:t>
            </a:r>
          </a:p>
          <a:p>
            <a:pPr lvl="1" eaLnBrk="1" hangingPunct="1"/>
            <a:r>
              <a:rPr lang="en-US" smtClean="0"/>
              <a:t>It is a current reality that many Hotel Owners and Lenders are facing unsupportable Rev PAR corrections due to the poor socio-economic conditions that are plaguing the hospitality industry.  In these circumstances, WHA stands ready to support their valued clients and partners through court appointed Receivership in order to expeditiously reposition or close existing hotel assets.</a:t>
            </a:r>
          </a:p>
        </p:txBody>
      </p:sp>
      <p:sp>
        <p:nvSpPr>
          <p:cNvPr id="46085" name="Rectangle 4"/>
          <p:cNvSpPr>
            <a:spLocks noChangeArrowheads="1"/>
          </p:cNvSpPr>
          <p:nvPr/>
        </p:nvSpPr>
        <p:spPr bwMode="auto">
          <a:xfrm>
            <a:off x="549275" y="6096000"/>
            <a:ext cx="8043863" cy="301625"/>
          </a:xfrm>
          <a:prstGeom prst="rect">
            <a:avLst/>
          </a:prstGeom>
          <a:noFill/>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 uri="{53640926-AAD7-44d8-BBD7-CCE9431645EC}">
              <a14:shadowObscured xmlns:a14="http://schemas.microsoft.com/office/drawing/2007/7/7/main" val="1"/>
            </a:ext>
          </a:extLst>
        </p:spPr>
        <p:txBody>
          <a:bodyPr lIns="45720" rIns="45720" anchor="b"/>
          <a:lstStyle/>
          <a:p>
            <a:pPr marL="342900" indent="-342900" eaLnBrk="0" hangingPunct="0">
              <a:spcBef>
                <a:spcPct val="20000"/>
              </a:spcBef>
              <a:buClr>
                <a:schemeClr val="tx1"/>
              </a:buClr>
              <a:buSzPct val="90000"/>
              <a:buFont typeface="Monotype Sorts" pitchFamily="-108" charset="2"/>
              <a:buNone/>
            </a:pPr>
            <a:endParaRPr lang="en-US" sz="1000" i="1">
              <a:solidFill>
                <a:srgbClr xmlns:mc="http://schemas.openxmlformats.org/markup-compatibility/2006" xmlns:a14="http://schemas.microsoft.com/office/drawing/2007/7/7/main" val="0C1F2A" mc:Ignorable=""/>
              </a:solidFill>
              <a:latin typeface="Garamond" pitchFamily="-108" charset="0"/>
            </a:endParaRPr>
          </a:p>
        </p:txBody>
      </p:sp>
      <p:sp>
        <p:nvSpPr>
          <p:cNvPr id="46086" name="Rectangle 5"/>
          <p:cNvSpPr>
            <a:spLocks noChangeArrowheads="1"/>
          </p:cNvSpPr>
          <p:nvPr/>
        </p:nvSpPr>
        <p:spPr bwMode="auto">
          <a:xfrm>
            <a:off x="455613" y="763588"/>
            <a:ext cx="8229600" cy="427037"/>
          </a:xfrm>
          <a:prstGeom prst="rect">
            <a:avLst/>
          </a:prstGeom>
          <a:noFill/>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 uri="{53640926-AAD7-44d8-BBD7-CCE9431645EC}">
              <a14:shadowObscured xmlns:a14="http://schemas.microsoft.com/office/drawing/2007/7/7/main" val="1"/>
            </a:ext>
          </a:extLst>
        </p:spPr>
        <p:txBody>
          <a:bodyPr lIns="45720" tIns="91440" bIns="0"/>
          <a:lstStyle/>
          <a:p>
            <a:pPr>
              <a:lnSpc>
                <a:spcPct val="85000"/>
              </a:lnSpc>
            </a:pPr>
            <a:r>
              <a:rPr lang="en-US" sz="2200">
                <a:solidFill>
                  <a:schemeClr val="tx2"/>
                </a:solidFill>
                <a:latin typeface="Garamond" pitchFamily="-108" charset="0"/>
              </a:rPr>
              <a:t>Philosophy</a:t>
            </a:r>
          </a:p>
        </p:txBody>
      </p:sp>
      <p:graphicFrame>
        <p:nvGraphicFramePr>
          <p:cNvPr id="15" name="Diagram 14"/>
          <p:cNvGraphicFramePr/>
          <p:nvPr>
            <p:extLst>
              <p:ext uri="{D42A27DB-BD31-4B8C-83A1-F6EECF244321}">
                <p14:modId xmlns:p14="http://schemas.microsoft.com/office/powerpoint/2007/7/12/main" val="3594071129"/>
              </p:ext>
            </p:extLst>
          </p:nvPr>
        </p:nvGraphicFramePr>
        <p:xfrm>
          <a:off x="457200" y="3124200"/>
          <a:ext cx="8305800" cy="279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xmlns:p14="http://schemas.microsoft.com/office/powerpoint/2007/7/12/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p:cNvSpPr>
            <a:spLocks noGrp="1"/>
          </p:cNvSpPr>
          <p:nvPr>
            <p:ph type="sldNum" sz="quarter" idx="10"/>
          </p:nvPr>
        </p:nvSpPr>
        <p:spPr>
          <a:noFill/>
          <a:ln/>
        </p:spPr>
        <p:txBody>
          <a:bodyPr/>
          <a:lstStyle>
            <a:lvl1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1pPr>
            <a:lvl2pPr marL="37931725" indent="-37474525"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2pPr>
            <a:lvl3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3pPr>
            <a:lvl4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4pPr>
            <a:lvl5pPr eaLnBrk="0" hangingPunct="0">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5pPr>
            <a:lvl6pPr marL="4572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6pPr>
            <a:lvl7pPr marL="9144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7pPr>
            <a:lvl8pPr marL="13716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8pPr>
            <a:lvl9pPr marL="1828800" eaLnBrk="0" fontAlgn="base" hangingPunct="0">
              <a:spcBef>
                <a:spcPct val="0"/>
              </a:spcBef>
              <a:spcAft>
                <a:spcPct val="0"/>
              </a:spcAft>
              <a:defRPr sz="1100">
                <a:solidFill>
                  <a:srgbClr xmlns:mc="http://schemas.openxmlformats.org/markup-compatibility/2006" xmlns:a14="http://schemas.microsoft.com/office/drawing/2007/7/7/main" val="000000" mc:Ignorable=""/>
                </a:solidFill>
                <a:latin typeface="Arial" charset="0"/>
                <a:ea typeface="ＭＳ Ｐゴシック" pitchFamily="-108" charset="-128"/>
              </a:defRPr>
            </a:lvl9pPr>
          </a:lstStyle>
          <a:p>
            <a:pPr eaLnBrk="1" hangingPunct="1"/>
            <a:fld id="{B1A265AF-5D67-4B4F-9DDE-857B1C57EBA9}" type="slidenum">
              <a:rPr lang="en-US">
                <a:solidFill>
                  <a:schemeClr val="bg2"/>
                </a:solidFill>
                <a:latin typeface="Garamond" pitchFamily="-108" charset="0"/>
              </a:rPr>
              <a:pPr eaLnBrk="1" hangingPunct="1"/>
              <a:t>9</a:t>
            </a:fld>
            <a:endParaRPr lang="en-US">
              <a:solidFill>
                <a:schemeClr val="bg2"/>
              </a:solidFill>
              <a:latin typeface="Garamond" pitchFamily="-108" charset="0"/>
            </a:endParaRPr>
          </a:p>
        </p:txBody>
      </p:sp>
      <p:sp>
        <p:nvSpPr>
          <p:cNvPr id="47107" name="Rectangle 2"/>
          <p:cNvSpPr>
            <a:spLocks noGrp="1" noChangeArrowheads="1"/>
          </p:cNvSpPr>
          <p:nvPr>
            <p:ph type="title"/>
          </p:nvPr>
        </p:nvSpPr>
        <p:spPr/>
        <p:txBody>
          <a:bodyPr/>
          <a:lstStyle/>
          <a:p>
            <a:pPr eaLnBrk="1" hangingPunct="1">
              <a:lnSpc>
                <a:spcPct val="85000"/>
              </a:lnSpc>
            </a:pPr>
            <a:r>
              <a:rPr lang="en-US" smtClean="0"/>
              <a:t>Receivership</a:t>
            </a:r>
            <a:endParaRPr lang="en-US" sz="2200" b="0" smtClean="0"/>
          </a:p>
        </p:txBody>
      </p:sp>
      <p:sp>
        <p:nvSpPr>
          <p:cNvPr id="333827" name="Rectangle 3"/>
          <p:cNvSpPr>
            <a:spLocks noGrp="1" noChangeArrowheads="1"/>
          </p:cNvSpPr>
          <p:nvPr>
            <p:ph type="body" idx="1"/>
          </p:nvPr>
        </p:nvSpPr>
        <p:spPr>
          <a:xfrm>
            <a:off x="457200" y="1243013"/>
            <a:ext cx="8229600" cy="4525962"/>
          </a:xfrm>
          <a:ln>
            <a:miter lim="800000"/>
            <a:headEnd/>
            <a:tailEnd/>
          </a:ln>
        </p:spPr>
        <p:txBody>
          <a:bodyPr/>
          <a:lstStyle/>
          <a:p>
            <a:pPr eaLnBrk="1" hangingPunct="1">
              <a:lnSpc>
                <a:spcPct val="50000"/>
              </a:lnSpc>
              <a:buFont typeface="Wingdings" pitchFamily="-108" charset="2"/>
              <a:buNone/>
              <a:defRPr/>
            </a:pPr>
            <a:r>
              <a:rPr lang="en-US" b="0" dirty="0" smtClean="0">
                <a:ea typeface="+mn-ea"/>
                <a:cs typeface="+mn-cs"/>
              </a:rPr>
              <a:t>WHA offers the following Receivership Services</a:t>
            </a:r>
          </a:p>
          <a:p>
            <a:pPr eaLnBrk="1" hangingPunct="1">
              <a:lnSpc>
                <a:spcPct val="50000"/>
              </a:lnSpc>
              <a:buFont typeface="Wingdings" pitchFamily="-108" charset="2"/>
              <a:buNone/>
              <a:defRPr/>
            </a:pPr>
            <a:endParaRPr lang="en-US" b="0" dirty="0" smtClean="0">
              <a:ea typeface="+mn-ea"/>
              <a:cs typeface="+mn-cs"/>
            </a:endParaRPr>
          </a:p>
          <a:p>
            <a:pPr lvl="6">
              <a:lnSpc>
                <a:spcPct val="50000"/>
              </a:lnSpc>
              <a:buFont typeface="Arial"/>
              <a:buChar char="•"/>
              <a:defRPr/>
            </a:pPr>
            <a:r>
              <a:rPr lang="en-US" b="0" dirty="0" smtClean="0"/>
              <a:t>Forensic Due Diligence</a:t>
            </a:r>
          </a:p>
          <a:p>
            <a:pPr lvl="6">
              <a:lnSpc>
                <a:spcPct val="50000"/>
              </a:lnSpc>
              <a:buFont typeface="Arial"/>
              <a:buChar char="•"/>
              <a:defRPr/>
            </a:pPr>
            <a:r>
              <a:rPr lang="en-US" b="0" dirty="0" smtClean="0"/>
              <a:t>Existing Document Analysis</a:t>
            </a:r>
          </a:p>
          <a:p>
            <a:pPr lvl="6">
              <a:lnSpc>
                <a:spcPct val="50000"/>
              </a:lnSpc>
              <a:buFont typeface="Arial"/>
              <a:buChar char="•"/>
              <a:defRPr/>
            </a:pPr>
            <a:r>
              <a:rPr lang="en-US" b="0" smtClean="0"/>
              <a:t> Property </a:t>
            </a:r>
            <a:r>
              <a:rPr lang="en-US" b="0" dirty="0" smtClean="0"/>
              <a:t>Inspection</a:t>
            </a:r>
          </a:p>
          <a:p>
            <a:pPr lvl="6">
              <a:lnSpc>
                <a:spcPct val="50000"/>
              </a:lnSpc>
              <a:buFont typeface="Arial"/>
              <a:buChar char="•"/>
              <a:defRPr/>
            </a:pPr>
            <a:r>
              <a:rPr lang="en-US" b="0" dirty="0" smtClean="0"/>
              <a:t>Property Improvement Plan Review</a:t>
            </a:r>
          </a:p>
          <a:p>
            <a:pPr lvl="6">
              <a:lnSpc>
                <a:spcPct val="50000"/>
              </a:lnSpc>
              <a:buFont typeface="Arial"/>
              <a:buChar char="•"/>
              <a:defRPr/>
            </a:pPr>
            <a:r>
              <a:rPr lang="en-US" b="0" dirty="0" smtClean="0"/>
              <a:t>Hotel Management Review</a:t>
            </a:r>
          </a:p>
          <a:p>
            <a:pPr lvl="6">
              <a:lnSpc>
                <a:spcPct val="50000"/>
              </a:lnSpc>
              <a:buFont typeface="Arial"/>
              <a:buChar char="•"/>
              <a:defRPr/>
            </a:pPr>
            <a:r>
              <a:rPr lang="en-US" b="0" dirty="0" smtClean="0"/>
              <a:t>Operating Department Review</a:t>
            </a:r>
          </a:p>
          <a:p>
            <a:pPr lvl="6">
              <a:lnSpc>
                <a:spcPct val="50000"/>
              </a:lnSpc>
              <a:buFont typeface="Arial"/>
              <a:buChar char="•"/>
              <a:defRPr/>
            </a:pPr>
            <a:r>
              <a:rPr lang="en-US" b="0" dirty="0" smtClean="0"/>
              <a:t>Hotel Brand Interface</a:t>
            </a:r>
          </a:p>
          <a:p>
            <a:pPr lvl="6">
              <a:lnSpc>
                <a:spcPct val="50000"/>
              </a:lnSpc>
              <a:buFont typeface="Arial"/>
              <a:buChar char="•"/>
              <a:defRPr/>
            </a:pPr>
            <a:r>
              <a:rPr lang="en-US" b="0" dirty="0" smtClean="0"/>
              <a:t>Union Negotiations</a:t>
            </a:r>
          </a:p>
          <a:p>
            <a:pPr lvl="6">
              <a:lnSpc>
                <a:spcPct val="50000"/>
              </a:lnSpc>
              <a:buFont typeface="Arial"/>
              <a:buChar char="•"/>
              <a:defRPr/>
            </a:pPr>
            <a:r>
              <a:rPr lang="en-US" b="0" dirty="0" smtClean="0"/>
              <a:t>Third Party Creditor Work Outs</a:t>
            </a:r>
          </a:p>
          <a:p>
            <a:pPr lvl="6">
              <a:lnSpc>
                <a:spcPct val="50000"/>
              </a:lnSpc>
              <a:buFont typeface="Arial"/>
              <a:buChar char="•"/>
              <a:defRPr/>
            </a:pPr>
            <a:r>
              <a:rPr lang="en-US" b="0" dirty="0" smtClean="0"/>
              <a:t>Sales and Marketing Initiatives</a:t>
            </a:r>
          </a:p>
          <a:p>
            <a:pPr lvl="6">
              <a:lnSpc>
                <a:spcPct val="50000"/>
              </a:lnSpc>
              <a:buFont typeface="Arial"/>
              <a:buChar char="•"/>
              <a:defRPr/>
            </a:pPr>
            <a:r>
              <a:rPr lang="en-US" b="0" dirty="0" smtClean="0"/>
              <a:t>Repositioning Strategies</a:t>
            </a:r>
          </a:p>
          <a:p>
            <a:pPr lvl="6">
              <a:lnSpc>
                <a:spcPct val="50000"/>
              </a:lnSpc>
              <a:buFont typeface="Arial"/>
              <a:buChar char="•"/>
              <a:defRPr/>
            </a:pPr>
            <a:r>
              <a:rPr lang="en-US" b="0" dirty="0" smtClean="0"/>
              <a:t>Court / Owner / Lender Reporting</a:t>
            </a:r>
          </a:p>
          <a:p>
            <a:pPr lvl="6">
              <a:lnSpc>
                <a:spcPct val="50000"/>
              </a:lnSpc>
              <a:buFont typeface="Arial"/>
              <a:buChar char="•"/>
              <a:defRPr/>
            </a:pPr>
            <a:r>
              <a:rPr lang="en-US" b="0" dirty="0" smtClean="0"/>
              <a:t>Close Out Budget and Schedule</a:t>
            </a:r>
          </a:p>
          <a:p>
            <a:pPr lvl="6">
              <a:lnSpc>
                <a:spcPct val="50000"/>
              </a:lnSpc>
              <a:buFont typeface="Arial"/>
              <a:buChar char="•"/>
              <a:defRPr/>
            </a:pPr>
            <a:r>
              <a:rPr lang="en-US" b="0" dirty="0" smtClean="0"/>
              <a:t>Close Out Facilities Preparation</a:t>
            </a:r>
          </a:p>
          <a:p>
            <a:pPr lvl="6">
              <a:lnSpc>
                <a:spcPct val="50000"/>
              </a:lnSpc>
              <a:buFont typeface="Arial"/>
              <a:buChar char="•"/>
              <a:defRPr/>
            </a:pPr>
            <a:r>
              <a:rPr lang="en-US" b="0" dirty="0" smtClean="0"/>
              <a:t>Asset Monitoring</a:t>
            </a:r>
          </a:p>
          <a:p>
            <a:pPr eaLnBrk="1" hangingPunct="1">
              <a:lnSpc>
                <a:spcPct val="50000"/>
              </a:lnSpc>
              <a:buFont typeface="Wingdings" pitchFamily="-108" charset="2"/>
              <a:buNone/>
              <a:defRPr/>
            </a:pPr>
            <a:endParaRPr lang="en-US" b="0" dirty="0" smtClean="0">
              <a:ea typeface="+mn-ea"/>
              <a:cs typeface="+mn-cs"/>
            </a:endParaRPr>
          </a:p>
        </p:txBody>
      </p:sp>
      <p:sp>
        <p:nvSpPr>
          <p:cNvPr id="47109" name="Rectangle 5"/>
          <p:cNvSpPr>
            <a:spLocks noChangeArrowheads="1"/>
          </p:cNvSpPr>
          <p:nvPr/>
        </p:nvSpPr>
        <p:spPr bwMode="auto">
          <a:xfrm>
            <a:off x="455613" y="763588"/>
            <a:ext cx="8229600" cy="427037"/>
          </a:xfrm>
          <a:prstGeom prst="rect">
            <a:avLst/>
          </a:prstGeom>
          <a:noFill/>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45720" tIns="91440" bIns="0"/>
          <a:lstStyle/>
          <a:p>
            <a:pPr>
              <a:lnSpc>
                <a:spcPct val="85000"/>
              </a:lnSpc>
            </a:pPr>
            <a:r>
              <a:rPr lang="en-US" sz="2200">
                <a:solidFill>
                  <a:schemeClr val="tx2"/>
                </a:solidFill>
                <a:latin typeface="Garamond" pitchFamily="-108" charset="0"/>
              </a:rPr>
              <a:t>Services</a:t>
            </a:r>
          </a:p>
        </p:txBody>
      </p:sp>
    </p:spTree>
  </p:cSld>
  <p:clrMapOvr>
    <a:masterClrMapping/>
  </p:clrMapOvr>
  <p:timing>
    <p:tnLst>
      <p:par>
        <p:cTn xmlns:p14="http://schemas.microsoft.com/office/powerpoint/2007/7/12/main" id="1" dur="indefinite" restart="never" nodeType="tmRoot"/>
      </p:par>
    </p:tnLst>
  </p:timing>
</p:sld>
</file>

<file path=ppt/theme/theme1.xml><?xml version="1.0" encoding="utf-8"?>
<a:theme xmlns:a="http://schemas.openxmlformats.org/drawingml/2006/main" name="NREF Standard">
  <a:themeElements>
    <a:clrScheme name="NREF Standard 1">
      <a:dk1>
        <a:srgbClr xmlns:mc="http://schemas.openxmlformats.org/markup-compatibility/2006" xmlns:a14="http://schemas.microsoft.com/office/drawing/2007/7/7/main" val="000000" mc:Ignorable=""/>
      </a:dk1>
      <a:lt1>
        <a:srgbClr xmlns:mc="http://schemas.openxmlformats.org/markup-compatibility/2006" xmlns:a14="http://schemas.microsoft.com/office/drawing/2007/7/7/main" val="FFFFFF" mc:Ignorable=""/>
      </a:lt1>
      <a:dk2>
        <a:srgbClr xmlns:mc="http://schemas.openxmlformats.org/markup-compatibility/2006" xmlns:a14="http://schemas.microsoft.com/office/drawing/2007/7/7/main" val="000000" mc:Ignorable=""/>
      </a:dk2>
      <a:lt2>
        <a:srgbClr xmlns:mc="http://schemas.openxmlformats.org/markup-compatibility/2006" xmlns:a14="http://schemas.microsoft.com/office/drawing/2007/7/7/main" val="808080" mc:Ignorable=""/>
      </a:lt2>
      <a:accent1>
        <a:srgbClr xmlns:mc="http://schemas.openxmlformats.org/markup-compatibility/2006" xmlns:a14="http://schemas.microsoft.com/office/drawing/2007/7/7/main" val="BBE0E3" mc:Ignorable=""/>
      </a:accent1>
      <a:accent2>
        <a:srgbClr xmlns:mc="http://schemas.openxmlformats.org/markup-compatibility/2006" xmlns:a14="http://schemas.microsoft.com/office/drawing/2007/7/7/main" val="333399" mc:Ignorable=""/>
      </a:accent2>
      <a:accent3>
        <a:srgbClr xmlns:mc="http://schemas.openxmlformats.org/markup-compatibility/2006" xmlns:a14="http://schemas.microsoft.com/office/drawing/2007/7/7/main" val="FFFFFF" mc:Ignorable=""/>
      </a:accent3>
      <a:accent4>
        <a:srgbClr xmlns:mc="http://schemas.openxmlformats.org/markup-compatibility/2006" xmlns:a14="http://schemas.microsoft.com/office/drawing/2007/7/7/main" val="000000" mc:Ignorable=""/>
      </a:accent4>
      <a:accent5>
        <a:srgbClr xmlns:mc="http://schemas.openxmlformats.org/markup-compatibility/2006" xmlns:a14="http://schemas.microsoft.com/office/drawing/2007/7/7/main" val="DAEDEF" mc:Ignorable=""/>
      </a:accent5>
      <a:accent6>
        <a:srgbClr xmlns:mc="http://schemas.openxmlformats.org/markup-compatibility/2006" xmlns:a14="http://schemas.microsoft.com/office/drawing/2007/7/7/main" val="2D2D8A" mc:Ignorable=""/>
      </a:accent6>
      <a:hlink>
        <a:srgbClr xmlns:mc="http://schemas.openxmlformats.org/markup-compatibility/2006" xmlns:a14="http://schemas.microsoft.com/office/drawing/2007/7/7/main" val="009999" mc:Ignorable=""/>
      </a:hlink>
      <a:folHlink>
        <a:srgbClr xmlns:mc="http://schemas.openxmlformats.org/markup-compatibility/2006" xmlns:a14="http://schemas.microsoft.com/office/drawing/2007/7/7/main" val="99CC00" mc:Ignorable=""/>
      </a:folHlink>
    </a:clrScheme>
    <a:fontScheme name="NREF Standard">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07/7/7/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07/7/7/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100" b="0" i="0" u="none" strike="noStrike" cap="none" normalizeH="0" baseline="0">
            <a:ln>
              <a:noFill/>
            </a:ln>
            <a:solidFill>
              <a:srgbClr xmlns:mc="http://schemas.openxmlformats.org/markup-compatibility/2006" xmlns:a14="http://schemas.microsoft.com/office/drawing/2007/7/7/main" val="000000" mc:Ignorable=""/>
            </a:solidFill>
            <a:effectLst/>
            <a:latin typeface="Arial" pitchFamily="-10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100" b="0" i="0" u="none" strike="noStrike" cap="none" normalizeH="0" baseline="0">
            <a:ln>
              <a:noFill/>
            </a:ln>
            <a:solidFill>
              <a:srgbClr xmlns:mc="http://schemas.openxmlformats.org/markup-compatibility/2006" xmlns:a14="http://schemas.microsoft.com/office/drawing/2007/7/7/main" val="000000" mc:Ignorable=""/>
            </a:solidFill>
            <a:effectLst/>
            <a:latin typeface="Arial" pitchFamily="-108" charset="0"/>
          </a:defRPr>
        </a:defPPr>
      </a:lstStyle>
    </a:lnDef>
  </a:objectDefaults>
  <a:extraClrSchemeLst>
    <a:extraClrScheme>
      <a:clrScheme name="NREF Standard 1">
        <a:dk1>
          <a:srgbClr xmlns:mc="http://schemas.openxmlformats.org/markup-compatibility/2006" xmlns:a14="http://schemas.microsoft.com/office/drawing/2007/7/7/main" val="000000" mc:Ignorable=""/>
        </a:dk1>
        <a:lt1>
          <a:srgbClr xmlns:mc="http://schemas.openxmlformats.org/markup-compatibility/2006" xmlns:a14="http://schemas.microsoft.com/office/drawing/2007/7/7/main" val="FFFFFF" mc:Ignorable=""/>
        </a:lt1>
        <a:dk2>
          <a:srgbClr xmlns:mc="http://schemas.openxmlformats.org/markup-compatibility/2006" xmlns:a14="http://schemas.microsoft.com/office/drawing/2007/7/7/main" val="000000" mc:Ignorable=""/>
        </a:dk2>
        <a:lt2>
          <a:srgbClr xmlns:mc="http://schemas.openxmlformats.org/markup-compatibility/2006" xmlns:a14="http://schemas.microsoft.com/office/drawing/2007/7/7/main" val="808080" mc:Ignorable=""/>
        </a:lt2>
        <a:accent1>
          <a:srgbClr xmlns:mc="http://schemas.openxmlformats.org/markup-compatibility/2006" xmlns:a14="http://schemas.microsoft.com/office/drawing/2007/7/7/main" val="BBE0E3" mc:Ignorable=""/>
        </a:accent1>
        <a:accent2>
          <a:srgbClr xmlns:mc="http://schemas.openxmlformats.org/markup-compatibility/2006" xmlns:a14="http://schemas.microsoft.com/office/drawing/2007/7/7/main" val="333399" mc:Ignorable=""/>
        </a:accent2>
        <a:accent3>
          <a:srgbClr xmlns:mc="http://schemas.openxmlformats.org/markup-compatibility/2006" xmlns:a14="http://schemas.microsoft.com/office/drawing/2007/7/7/main" val="FFFFFF" mc:Ignorable=""/>
        </a:accent3>
        <a:accent4>
          <a:srgbClr xmlns:mc="http://schemas.openxmlformats.org/markup-compatibility/2006" xmlns:a14="http://schemas.microsoft.com/office/drawing/2007/7/7/main" val="000000" mc:Ignorable=""/>
        </a:accent4>
        <a:accent5>
          <a:srgbClr xmlns:mc="http://schemas.openxmlformats.org/markup-compatibility/2006" xmlns:a14="http://schemas.microsoft.com/office/drawing/2007/7/7/main" val="DAEDEF" mc:Ignorable=""/>
        </a:accent5>
        <a:accent6>
          <a:srgbClr xmlns:mc="http://schemas.openxmlformats.org/markup-compatibility/2006" xmlns:a14="http://schemas.microsoft.com/office/drawing/2007/7/7/main" val="2D2D8A" mc:Ignorable=""/>
        </a:accent6>
        <a:hlink>
          <a:srgbClr xmlns:mc="http://schemas.openxmlformats.org/markup-compatibility/2006" xmlns:a14="http://schemas.microsoft.com/office/drawing/2007/7/7/main" val="009999" mc:Ignorable=""/>
        </a:hlink>
        <a:folHlink>
          <a:srgbClr xmlns:mc="http://schemas.openxmlformats.org/markup-compatibility/2006" xmlns:a14="http://schemas.microsoft.com/office/drawing/2007/7/7/main" val="99CC00" mc:Ignorable=""/>
        </a:folHlink>
      </a:clrScheme>
      <a:clrMap bg1="lt1" tx1="dk1" bg2="lt2" tx2="dk2" accent1="accent1" accent2="accent2" accent3="accent3" accent4="accent4" accent5="accent5" accent6="accent6" hlink="hlink" folHlink="folHlink"/>
    </a:extraClrScheme>
    <a:extraClrScheme>
      <a:clrScheme name="NREF Standard 2">
        <a:dk1>
          <a:srgbClr xmlns:mc="http://schemas.openxmlformats.org/markup-compatibility/2006" xmlns:a14="http://schemas.microsoft.com/office/drawing/2007/7/7/main" val="000000" mc:Ignorable=""/>
        </a:dk1>
        <a:lt1>
          <a:srgbClr xmlns:mc="http://schemas.openxmlformats.org/markup-compatibility/2006" xmlns:a14="http://schemas.microsoft.com/office/drawing/2007/7/7/main" val="FFFFFF" mc:Ignorable=""/>
        </a:lt1>
        <a:dk2>
          <a:srgbClr xmlns:mc="http://schemas.openxmlformats.org/markup-compatibility/2006" xmlns:a14="http://schemas.microsoft.com/office/drawing/2007/7/7/main" val="000000" mc:Ignorable=""/>
        </a:dk2>
        <a:lt2>
          <a:srgbClr xmlns:mc="http://schemas.openxmlformats.org/markup-compatibility/2006" xmlns:a14="http://schemas.microsoft.com/office/drawing/2007/7/7/main" val="969696" mc:Ignorable=""/>
        </a:lt2>
        <a:accent1>
          <a:srgbClr xmlns:mc="http://schemas.openxmlformats.org/markup-compatibility/2006" xmlns:a14="http://schemas.microsoft.com/office/drawing/2007/7/7/main" val="FBDF53" mc:Ignorable=""/>
        </a:accent1>
        <a:accent2>
          <a:srgbClr xmlns:mc="http://schemas.openxmlformats.org/markup-compatibility/2006" xmlns:a14="http://schemas.microsoft.com/office/drawing/2007/7/7/main" val="FF9966" mc:Ignorable=""/>
        </a:accent2>
        <a:accent3>
          <a:srgbClr xmlns:mc="http://schemas.openxmlformats.org/markup-compatibility/2006" xmlns:a14="http://schemas.microsoft.com/office/drawing/2007/7/7/main" val="FFFFFF" mc:Ignorable=""/>
        </a:accent3>
        <a:accent4>
          <a:srgbClr xmlns:mc="http://schemas.openxmlformats.org/markup-compatibility/2006" xmlns:a14="http://schemas.microsoft.com/office/drawing/2007/7/7/main" val="000000" mc:Ignorable=""/>
        </a:accent4>
        <a:accent5>
          <a:srgbClr xmlns:mc="http://schemas.openxmlformats.org/markup-compatibility/2006" xmlns:a14="http://schemas.microsoft.com/office/drawing/2007/7/7/main" val="FDECB3" mc:Ignorable=""/>
        </a:accent5>
        <a:accent6>
          <a:srgbClr xmlns:mc="http://schemas.openxmlformats.org/markup-compatibility/2006" xmlns:a14="http://schemas.microsoft.com/office/drawing/2007/7/7/main" val="E78A5C" mc:Ignorable=""/>
        </a:accent6>
        <a:hlink>
          <a:srgbClr xmlns:mc="http://schemas.openxmlformats.org/markup-compatibility/2006" xmlns:a14="http://schemas.microsoft.com/office/drawing/2007/7/7/main" val="CC3300" mc:Ignorable=""/>
        </a:hlink>
        <a:folHlink>
          <a:srgbClr xmlns:mc="http://schemas.openxmlformats.org/markup-compatibility/2006" xmlns:a14="http://schemas.microsoft.com/office/drawing/2007/7/7/main" val="996600" mc:Ignorable=""/>
        </a:folHlink>
      </a:clrScheme>
      <a:clrMap bg1="lt1" tx1="dk1" bg2="lt2" tx2="dk2" accent1="accent1" accent2="accent2" accent3="accent3" accent4="accent4" accent5="accent5" accent6="accent6" hlink="hlink" folHlink="folHlink"/>
    </a:extraClrScheme>
    <a:extraClrScheme>
      <a:clrScheme name="NREF Standard 3">
        <a:dk1>
          <a:srgbClr xmlns:mc="http://schemas.openxmlformats.org/markup-compatibility/2006" xmlns:a14="http://schemas.microsoft.com/office/drawing/2007/7/7/main" val="000000" mc:Ignorable=""/>
        </a:dk1>
        <a:lt1>
          <a:srgbClr xmlns:mc="http://schemas.openxmlformats.org/markup-compatibility/2006" xmlns:a14="http://schemas.microsoft.com/office/drawing/2007/7/7/main" val="FFFFFF" mc:Ignorable=""/>
        </a:lt1>
        <a:dk2>
          <a:srgbClr xmlns:mc="http://schemas.openxmlformats.org/markup-compatibility/2006" xmlns:a14="http://schemas.microsoft.com/office/drawing/2007/7/7/main" val="000000" mc:Ignorable=""/>
        </a:dk2>
        <a:lt2>
          <a:srgbClr xmlns:mc="http://schemas.openxmlformats.org/markup-compatibility/2006" xmlns:a14="http://schemas.microsoft.com/office/drawing/2007/7/7/main" val="808080" mc:Ignorable=""/>
        </a:lt2>
        <a:accent1>
          <a:srgbClr xmlns:mc="http://schemas.openxmlformats.org/markup-compatibility/2006" xmlns:a14="http://schemas.microsoft.com/office/drawing/2007/7/7/main" val="99CCFF" mc:Ignorable=""/>
        </a:accent1>
        <a:accent2>
          <a:srgbClr xmlns:mc="http://schemas.openxmlformats.org/markup-compatibility/2006" xmlns:a14="http://schemas.microsoft.com/office/drawing/2007/7/7/main" val="CCCCFF" mc:Ignorable=""/>
        </a:accent2>
        <a:accent3>
          <a:srgbClr xmlns:mc="http://schemas.openxmlformats.org/markup-compatibility/2006" xmlns:a14="http://schemas.microsoft.com/office/drawing/2007/7/7/main" val="FFFFFF" mc:Ignorable=""/>
        </a:accent3>
        <a:accent4>
          <a:srgbClr xmlns:mc="http://schemas.openxmlformats.org/markup-compatibility/2006" xmlns:a14="http://schemas.microsoft.com/office/drawing/2007/7/7/main" val="000000" mc:Ignorable=""/>
        </a:accent4>
        <a:accent5>
          <a:srgbClr xmlns:mc="http://schemas.openxmlformats.org/markup-compatibility/2006" xmlns:a14="http://schemas.microsoft.com/office/drawing/2007/7/7/main" val="CAE2FF" mc:Ignorable=""/>
        </a:accent5>
        <a:accent6>
          <a:srgbClr xmlns:mc="http://schemas.openxmlformats.org/markup-compatibility/2006" xmlns:a14="http://schemas.microsoft.com/office/drawing/2007/7/7/main" val="B9B9E7" mc:Ignorable=""/>
        </a:accent6>
        <a:hlink>
          <a:srgbClr xmlns:mc="http://schemas.openxmlformats.org/markup-compatibility/2006" xmlns:a14="http://schemas.microsoft.com/office/drawing/2007/7/7/main" val="3333CC" mc:Ignorable=""/>
        </a:hlink>
        <a:folHlink>
          <a:srgbClr xmlns:mc="http://schemas.openxmlformats.org/markup-compatibility/2006" xmlns:a14="http://schemas.microsoft.com/office/drawing/2007/7/7/main" val="AF67FF" mc:Ignorable=""/>
        </a:folHlink>
      </a:clrScheme>
      <a:clrMap bg1="lt1" tx1="dk1" bg2="lt2" tx2="dk2" accent1="accent1" accent2="accent2" accent3="accent3" accent4="accent4" accent5="accent5" accent6="accent6" hlink="hlink" folHlink="folHlink"/>
    </a:extraClrScheme>
    <a:extraClrScheme>
      <a:clrScheme name="NREF Standard 4">
        <a:dk1>
          <a:srgbClr xmlns:mc="http://schemas.openxmlformats.org/markup-compatibility/2006" xmlns:a14="http://schemas.microsoft.com/office/drawing/2007/7/7/main" val="000000" mc:Ignorable=""/>
        </a:dk1>
        <a:lt1>
          <a:srgbClr xmlns:mc="http://schemas.openxmlformats.org/markup-compatibility/2006" xmlns:a14="http://schemas.microsoft.com/office/drawing/2007/7/7/main" val="DEF6F1" mc:Ignorable=""/>
        </a:lt1>
        <a:dk2>
          <a:srgbClr xmlns:mc="http://schemas.openxmlformats.org/markup-compatibility/2006" xmlns:a14="http://schemas.microsoft.com/office/drawing/2007/7/7/main" val="000000" mc:Ignorable=""/>
        </a:dk2>
        <a:lt2>
          <a:srgbClr xmlns:mc="http://schemas.openxmlformats.org/markup-compatibility/2006" xmlns:a14="http://schemas.microsoft.com/office/drawing/2007/7/7/main" val="969696" mc:Ignorable=""/>
        </a:lt2>
        <a:accent1>
          <a:srgbClr xmlns:mc="http://schemas.openxmlformats.org/markup-compatibility/2006" xmlns:a14="http://schemas.microsoft.com/office/drawing/2007/7/7/main" val="FFFFFF" mc:Ignorable=""/>
        </a:accent1>
        <a:accent2>
          <a:srgbClr xmlns:mc="http://schemas.openxmlformats.org/markup-compatibility/2006" xmlns:a14="http://schemas.microsoft.com/office/drawing/2007/7/7/main" val="8DC6FF" mc:Ignorable=""/>
        </a:accent2>
        <a:accent3>
          <a:srgbClr xmlns:mc="http://schemas.openxmlformats.org/markup-compatibility/2006" xmlns:a14="http://schemas.microsoft.com/office/drawing/2007/7/7/main" val="ECFAF7" mc:Ignorable=""/>
        </a:accent3>
        <a:accent4>
          <a:srgbClr xmlns:mc="http://schemas.openxmlformats.org/markup-compatibility/2006" xmlns:a14="http://schemas.microsoft.com/office/drawing/2007/7/7/main" val="000000" mc:Ignorable=""/>
        </a:accent4>
        <a:accent5>
          <a:srgbClr xmlns:mc="http://schemas.openxmlformats.org/markup-compatibility/2006" xmlns:a14="http://schemas.microsoft.com/office/drawing/2007/7/7/main" val="FFFFFF" mc:Ignorable=""/>
        </a:accent5>
        <a:accent6>
          <a:srgbClr xmlns:mc="http://schemas.openxmlformats.org/markup-compatibility/2006" xmlns:a14="http://schemas.microsoft.com/office/drawing/2007/7/7/main" val="7FB3E7" mc:Ignorable=""/>
        </a:accent6>
        <a:hlink>
          <a:srgbClr xmlns:mc="http://schemas.openxmlformats.org/markup-compatibility/2006" xmlns:a14="http://schemas.microsoft.com/office/drawing/2007/7/7/main" val="0066CC" mc:Ignorable=""/>
        </a:hlink>
        <a:folHlink>
          <a:srgbClr xmlns:mc="http://schemas.openxmlformats.org/markup-compatibility/2006" xmlns:a14="http://schemas.microsoft.com/office/drawing/2007/7/7/main" val="00A800" mc:Ignorable=""/>
        </a:folHlink>
      </a:clrScheme>
      <a:clrMap bg1="lt1" tx1="dk1" bg2="lt2" tx2="dk2" accent1="accent1" accent2="accent2" accent3="accent3" accent4="accent4" accent5="accent5" accent6="accent6" hlink="hlink" folHlink="folHlink"/>
    </a:extraClrScheme>
    <a:extraClrScheme>
      <a:clrScheme name="NREF Standard 5">
        <a:dk1>
          <a:srgbClr xmlns:mc="http://schemas.openxmlformats.org/markup-compatibility/2006" xmlns:a14="http://schemas.microsoft.com/office/drawing/2007/7/7/main" val="000000" mc:Ignorable=""/>
        </a:dk1>
        <a:lt1>
          <a:srgbClr xmlns:mc="http://schemas.openxmlformats.org/markup-compatibility/2006" xmlns:a14="http://schemas.microsoft.com/office/drawing/2007/7/7/main" val="FFFFD9" mc:Ignorable=""/>
        </a:lt1>
        <a:dk2>
          <a:srgbClr xmlns:mc="http://schemas.openxmlformats.org/markup-compatibility/2006" xmlns:a14="http://schemas.microsoft.com/office/drawing/2007/7/7/main" val="000000" mc:Ignorable=""/>
        </a:dk2>
        <a:lt2>
          <a:srgbClr xmlns:mc="http://schemas.openxmlformats.org/markup-compatibility/2006" xmlns:a14="http://schemas.microsoft.com/office/drawing/2007/7/7/main" val="777777" mc:Ignorable=""/>
        </a:lt2>
        <a:accent1>
          <a:srgbClr xmlns:mc="http://schemas.openxmlformats.org/markup-compatibility/2006" xmlns:a14="http://schemas.microsoft.com/office/drawing/2007/7/7/main" val="FFFFF7" mc:Ignorable=""/>
        </a:accent1>
        <a:accent2>
          <a:srgbClr xmlns:mc="http://schemas.openxmlformats.org/markup-compatibility/2006" xmlns:a14="http://schemas.microsoft.com/office/drawing/2007/7/7/main" val="33CCCC" mc:Ignorable=""/>
        </a:accent2>
        <a:accent3>
          <a:srgbClr xmlns:mc="http://schemas.openxmlformats.org/markup-compatibility/2006" xmlns:a14="http://schemas.microsoft.com/office/drawing/2007/7/7/main" val="FFFFE9" mc:Ignorable=""/>
        </a:accent3>
        <a:accent4>
          <a:srgbClr xmlns:mc="http://schemas.openxmlformats.org/markup-compatibility/2006" xmlns:a14="http://schemas.microsoft.com/office/drawing/2007/7/7/main" val="000000" mc:Ignorable=""/>
        </a:accent4>
        <a:accent5>
          <a:srgbClr xmlns:mc="http://schemas.openxmlformats.org/markup-compatibility/2006" xmlns:a14="http://schemas.microsoft.com/office/drawing/2007/7/7/main" val="FFFFFA" mc:Ignorable=""/>
        </a:accent5>
        <a:accent6>
          <a:srgbClr xmlns:mc="http://schemas.openxmlformats.org/markup-compatibility/2006" xmlns:a14="http://schemas.microsoft.com/office/drawing/2007/7/7/main" val="2DB9B9" mc:Ignorable=""/>
        </a:accent6>
        <a:hlink>
          <a:srgbClr xmlns:mc="http://schemas.openxmlformats.org/markup-compatibility/2006" xmlns:a14="http://schemas.microsoft.com/office/drawing/2007/7/7/main" val="FF5050" mc:Ignorable=""/>
        </a:hlink>
        <a:folHlink>
          <a:srgbClr xmlns:mc="http://schemas.openxmlformats.org/markup-compatibility/2006" xmlns:a14="http://schemas.microsoft.com/office/drawing/2007/7/7/main" val="FF9900" mc:Ignorable=""/>
        </a:folHlink>
      </a:clrScheme>
      <a:clrMap bg1="lt1" tx1="dk1" bg2="lt2" tx2="dk2" accent1="accent1" accent2="accent2" accent3="accent3" accent4="accent4" accent5="accent5" accent6="accent6" hlink="hlink" folHlink="folHlink"/>
    </a:extraClrScheme>
    <a:extraClrScheme>
      <a:clrScheme name="NREF Standard 6">
        <a:dk1>
          <a:srgbClr xmlns:mc="http://schemas.openxmlformats.org/markup-compatibility/2006" xmlns:a14="http://schemas.microsoft.com/office/drawing/2007/7/7/main" val="005A58" mc:Ignorable=""/>
        </a:dk1>
        <a:lt1>
          <a:srgbClr xmlns:mc="http://schemas.openxmlformats.org/markup-compatibility/2006" xmlns:a14="http://schemas.microsoft.com/office/drawing/2007/7/7/main" val="FFFFFF" mc:Ignorable=""/>
        </a:lt1>
        <a:dk2>
          <a:srgbClr xmlns:mc="http://schemas.openxmlformats.org/markup-compatibility/2006" xmlns:a14="http://schemas.microsoft.com/office/drawing/2007/7/7/main" val="008080" mc:Ignorable=""/>
        </a:dk2>
        <a:lt2>
          <a:srgbClr xmlns:mc="http://schemas.openxmlformats.org/markup-compatibility/2006" xmlns:a14="http://schemas.microsoft.com/office/drawing/2007/7/7/main" val="FFFF99" mc:Ignorable=""/>
        </a:lt2>
        <a:accent1>
          <a:srgbClr xmlns:mc="http://schemas.openxmlformats.org/markup-compatibility/2006" xmlns:a14="http://schemas.microsoft.com/office/drawing/2007/7/7/main" val="006462" mc:Ignorable=""/>
        </a:accent1>
        <a:accent2>
          <a:srgbClr xmlns:mc="http://schemas.openxmlformats.org/markup-compatibility/2006" xmlns:a14="http://schemas.microsoft.com/office/drawing/2007/7/7/main" val="6D6FC7" mc:Ignorable=""/>
        </a:accent2>
        <a:accent3>
          <a:srgbClr xmlns:mc="http://schemas.openxmlformats.org/markup-compatibility/2006" xmlns:a14="http://schemas.microsoft.com/office/drawing/2007/7/7/main" val="AAC0C0" mc:Ignorable=""/>
        </a:accent3>
        <a:accent4>
          <a:srgbClr xmlns:mc="http://schemas.openxmlformats.org/markup-compatibility/2006" xmlns:a14="http://schemas.microsoft.com/office/drawing/2007/7/7/main" val="DADADA" mc:Ignorable=""/>
        </a:accent4>
        <a:accent5>
          <a:srgbClr xmlns:mc="http://schemas.openxmlformats.org/markup-compatibility/2006" xmlns:a14="http://schemas.microsoft.com/office/drawing/2007/7/7/main" val="AAB8B7" mc:Ignorable=""/>
        </a:accent5>
        <a:accent6>
          <a:srgbClr xmlns:mc="http://schemas.openxmlformats.org/markup-compatibility/2006" xmlns:a14="http://schemas.microsoft.com/office/drawing/2007/7/7/main" val="6264B4" mc:Ignorable=""/>
        </a:accent6>
        <a:hlink>
          <a:srgbClr xmlns:mc="http://schemas.openxmlformats.org/markup-compatibility/2006" xmlns:a14="http://schemas.microsoft.com/office/drawing/2007/7/7/main" val="00FFFF" mc:Ignorable=""/>
        </a:hlink>
        <a:folHlink>
          <a:srgbClr xmlns:mc="http://schemas.openxmlformats.org/markup-compatibility/2006" xmlns:a14="http://schemas.microsoft.com/office/drawing/2007/7/7/main" val="00FF00" mc:Ignorable=""/>
        </a:folHlink>
      </a:clrScheme>
      <a:clrMap bg1="dk2" tx1="lt1" bg2="dk1" tx2="lt2" accent1="accent1" accent2="accent2" accent3="accent3" accent4="accent4" accent5="accent5" accent6="accent6" hlink="hlink" folHlink="folHlink"/>
    </a:extraClrScheme>
    <a:extraClrScheme>
      <a:clrScheme name="NREF Standard 7">
        <a:dk1>
          <a:srgbClr xmlns:mc="http://schemas.openxmlformats.org/markup-compatibility/2006" xmlns:a14="http://schemas.microsoft.com/office/drawing/2007/7/7/main" val="5C1F00" mc:Ignorable=""/>
        </a:dk1>
        <a:lt1>
          <a:srgbClr xmlns:mc="http://schemas.openxmlformats.org/markup-compatibility/2006" xmlns:a14="http://schemas.microsoft.com/office/drawing/2007/7/7/main" val="FFFFFF" mc:Ignorable=""/>
        </a:lt1>
        <a:dk2>
          <a:srgbClr xmlns:mc="http://schemas.openxmlformats.org/markup-compatibility/2006" xmlns:a14="http://schemas.microsoft.com/office/drawing/2007/7/7/main" val="800000" mc:Ignorable=""/>
        </a:dk2>
        <a:lt2>
          <a:srgbClr xmlns:mc="http://schemas.openxmlformats.org/markup-compatibility/2006" xmlns:a14="http://schemas.microsoft.com/office/drawing/2007/7/7/main" val="DFD293" mc:Ignorable=""/>
        </a:lt2>
        <a:accent1>
          <a:srgbClr xmlns:mc="http://schemas.openxmlformats.org/markup-compatibility/2006" xmlns:a14="http://schemas.microsoft.com/office/drawing/2007/7/7/main" val="CC3300" mc:Ignorable=""/>
        </a:accent1>
        <a:accent2>
          <a:srgbClr xmlns:mc="http://schemas.openxmlformats.org/markup-compatibility/2006" xmlns:a14="http://schemas.microsoft.com/office/drawing/2007/7/7/main" val="BE7960" mc:Ignorable=""/>
        </a:accent2>
        <a:accent3>
          <a:srgbClr xmlns:mc="http://schemas.openxmlformats.org/markup-compatibility/2006" xmlns:a14="http://schemas.microsoft.com/office/drawing/2007/7/7/main" val="C0AAAA" mc:Ignorable=""/>
        </a:accent3>
        <a:accent4>
          <a:srgbClr xmlns:mc="http://schemas.openxmlformats.org/markup-compatibility/2006" xmlns:a14="http://schemas.microsoft.com/office/drawing/2007/7/7/main" val="DADADA" mc:Ignorable=""/>
        </a:accent4>
        <a:accent5>
          <a:srgbClr xmlns:mc="http://schemas.openxmlformats.org/markup-compatibility/2006" xmlns:a14="http://schemas.microsoft.com/office/drawing/2007/7/7/main" val="E2ADAA" mc:Ignorable=""/>
        </a:accent5>
        <a:accent6>
          <a:srgbClr xmlns:mc="http://schemas.openxmlformats.org/markup-compatibility/2006" xmlns:a14="http://schemas.microsoft.com/office/drawing/2007/7/7/main" val="AC6D56" mc:Ignorable=""/>
        </a:accent6>
        <a:hlink>
          <a:srgbClr xmlns:mc="http://schemas.openxmlformats.org/markup-compatibility/2006" xmlns:a14="http://schemas.microsoft.com/office/drawing/2007/7/7/main" val="FFFF99" mc:Ignorable=""/>
        </a:hlink>
        <a:folHlink>
          <a:srgbClr xmlns:mc="http://schemas.openxmlformats.org/markup-compatibility/2006" xmlns:a14="http://schemas.microsoft.com/office/drawing/2007/7/7/main" val="D3A219" mc:Ignorable=""/>
        </a:folHlink>
      </a:clrScheme>
      <a:clrMap bg1="dk2" tx1="lt1" bg2="dk1" tx2="lt2" accent1="accent1" accent2="accent2" accent3="accent3" accent4="accent4" accent5="accent5" accent6="accent6" hlink="hlink" folHlink="folHlink"/>
    </a:extraClrScheme>
    <a:extraClrScheme>
      <a:clrScheme name="NREF Standard 8">
        <a:dk1>
          <a:srgbClr xmlns:mc="http://schemas.openxmlformats.org/markup-compatibility/2006" xmlns:a14="http://schemas.microsoft.com/office/drawing/2007/7/7/main" val="003366" mc:Ignorable=""/>
        </a:dk1>
        <a:lt1>
          <a:srgbClr xmlns:mc="http://schemas.openxmlformats.org/markup-compatibility/2006" xmlns:a14="http://schemas.microsoft.com/office/drawing/2007/7/7/main" val="FFFFFF" mc:Ignorable=""/>
        </a:lt1>
        <a:dk2>
          <a:srgbClr xmlns:mc="http://schemas.openxmlformats.org/markup-compatibility/2006" xmlns:a14="http://schemas.microsoft.com/office/drawing/2007/7/7/main" val="000099" mc:Ignorable=""/>
        </a:dk2>
        <a:lt2>
          <a:srgbClr xmlns:mc="http://schemas.openxmlformats.org/markup-compatibility/2006" xmlns:a14="http://schemas.microsoft.com/office/drawing/2007/7/7/main" val="CCFFFF" mc:Ignorable=""/>
        </a:lt2>
        <a:accent1>
          <a:srgbClr xmlns:mc="http://schemas.openxmlformats.org/markup-compatibility/2006" xmlns:a14="http://schemas.microsoft.com/office/drawing/2007/7/7/main" val="3366CC" mc:Ignorable=""/>
        </a:accent1>
        <a:accent2>
          <a:srgbClr xmlns:mc="http://schemas.openxmlformats.org/markup-compatibility/2006" xmlns:a14="http://schemas.microsoft.com/office/drawing/2007/7/7/main" val="00B000" mc:Ignorable=""/>
        </a:accent2>
        <a:accent3>
          <a:srgbClr xmlns:mc="http://schemas.openxmlformats.org/markup-compatibility/2006" xmlns:a14="http://schemas.microsoft.com/office/drawing/2007/7/7/main" val="AAAACA" mc:Ignorable=""/>
        </a:accent3>
        <a:accent4>
          <a:srgbClr xmlns:mc="http://schemas.openxmlformats.org/markup-compatibility/2006" xmlns:a14="http://schemas.microsoft.com/office/drawing/2007/7/7/main" val="DADADA" mc:Ignorable=""/>
        </a:accent4>
        <a:accent5>
          <a:srgbClr xmlns:mc="http://schemas.openxmlformats.org/markup-compatibility/2006" xmlns:a14="http://schemas.microsoft.com/office/drawing/2007/7/7/main" val="ADB8E2" mc:Ignorable=""/>
        </a:accent5>
        <a:accent6>
          <a:srgbClr xmlns:mc="http://schemas.openxmlformats.org/markup-compatibility/2006" xmlns:a14="http://schemas.microsoft.com/office/drawing/2007/7/7/main" val="009F00" mc:Ignorable=""/>
        </a:accent6>
        <a:hlink>
          <a:srgbClr xmlns:mc="http://schemas.openxmlformats.org/markup-compatibility/2006" xmlns:a14="http://schemas.microsoft.com/office/drawing/2007/7/7/main" val="66CCFF" mc:Ignorable=""/>
        </a:hlink>
        <a:folHlink>
          <a:srgbClr xmlns:mc="http://schemas.openxmlformats.org/markup-compatibility/2006" xmlns:a14="http://schemas.microsoft.com/office/drawing/2007/7/7/main" val="FFE701" mc:Ignorable=""/>
        </a:folHlink>
      </a:clrScheme>
      <a:clrMap bg1="dk2" tx1="lt1" bg2="dk1" tx2="lt2" accent1="accent1" accent2="accent2" accent3="accent3" accent4="accent4" accent5="accent5" accent6="accent6" hlink="hlink" folHlink="folHlink"/>
    </a:extraClrScheme>
    <a:extraClrScheme>
      <a:clrScheme name="NREF Standard 9">
        <a:dk1>
          <a:srgbClr xmlns:mc="http://schemas.openxmlformats.org/markup-compatibility/2006" xmlns:a14="http://schemas.microsoft.com/office/drawing/2007/7/7/main" val="336699" mc:Ignorable=""/>
        </a:dk1>
        <a:lt1>
          <a:srgbClr xmlns:mc="http://schemas.openxmlformats.org/markup-compatibility/2006" xmlns:a14="http://schemas.microsoft.com/office/drawing/2007/7/7/main" val="FFFFFF" mc:Ignorable=""/>
        </a:lt1>
        <a:dk2>
          <a:srgbClr xmlns:mc="http://schemas.openxmlformats.org/markup-compatibility/2006" xmlns:a14="http://schemas.microsoft.com/office/drawing/2007/7/7/main" val="000000" mc:Ignorable=""/>
        </a:dk2>
        <a:lt2>
          <a:srgbClr xmlns:mc="http://schemas.openxmlformats.org/markup-compatibility/2006" xmlns:a14="http://schemas.microsoft.com/office/drawing/2007/7/7/main" val="E3EBF1" mc:Ignorable=""/>
        </a:lt2>
        <a:accent1>
          <a:srgbClr xmlns:mc="http://schemas.openxmlformats.org/markup-compatibility/2006" xmlns:a14="http://schemas.microsoft.com/office/drawing/2007/7/7/main" val="003399" mc:Ignorable=""/>
        </a:accent1>
        <a:accent2>
          <a:srgbClr xmlns:mc="http://schemas.openxmlformats.org/markup-compatibility/2006" xmlns:a14="http://schemas.microsoft.com/office/drawing/2007/7/7/main" val="468A4B" mc:Ignorable=""/>
        </a:accent2>
        <a:accent3>
          <a:srgbClr xmlns:mc="http://schemas.openxmlformats.org/markup-compatibility/2006" xmlns:a14="http://schemas.microsoft.com/office/drawing/2007/7/7/main" val="AAAAAA" mc:Ignorable=""/>
        </a:accent3>
        <a:accent4>
          <a:srgbClr xmlns:mc="http://schemas.openxmlformats.org/markup-compatibility/2006" xmlns:a14="http://schemas.microsoft.com/office/drawing/2007/7/7/main" val="DADADA" mc:Ignorable=""/>
        </a:accent4>
        <a:accent5>
          <a:srgbClr xmlns:mc="http://schemas.openxmlformats.org/markup-compatibility/2006" xmlns:a14="http://schemas.microsoft.com/office/drawing/2007/7/7/main" val="AAADCA" mc:Ignorable=""/>
        </a:accent5>
        <a:accent6>
          <a:srgbClr xmlns:mc="http://schemas.openxmlformats.org/markup-compatibility/2006" xmlns:a14="http://schemas.microsoft.com/office/drawing/2007/7/7/main" val="3F7D43" mc:Ignorable=""/>
        </a:accent6>
        <a:hlink>
          <a:srgbClr xmlns:mc="http://schemas.openxmlformats.org/markup-compatibility/2006" xmlns:a14="http://schemas.microsoft.com/office/drawing/2007/7/7/main" val="66CCFF" mc:Ignorable=""/>
        </a:hlink>
        <a:folHlink>
          <a:srgbClr xmlns:mc="http://schemas.openxmlformats.org/markup-compatibility/2006" xmlns:a14="http://schemas.microsoft.com/office/drawing/2007/7/7/main" val="F0E500" mc:Ignorable=""/>
        </a:folHlink>
      </a:clrScheme>
      <a:clrMap bg1="dk2" tx1="lt1" bg2="dk1" tx2="lt2" accent1="accent1" accent2="accent2" accent3="accent3" accent4="accent4" accent5="accent5" accent6="accent6" hlink="hlink" folHlink="folHlink"/>
    </a:extraClrScheme>
    <a:extraClrScheme>
      <a:clrScheme name="NREF Standard 10">
        <a:dk1>
          <a:srgbClr xmlns:mc="http://schemas.openxmlformats.org/markup-compatibility/2006" xmlns:a14="http://schemas.microsoft.com/office/drawing/2007/7/7/main" val="777777" mc:Ignorable=""/>
        </a:dk1>
        <a:lt1>
          <a:srgbClr xmlns:mc="http://schemas.openxmlformats.org/markup-compatibility/2006" xmlns:a14="http://schemas.microsoft.com/office/drawing/2007/7/7/main" val="FFFFFF" mc:Ignorable=""/>
        </a:lt1>
        <a:dk2>
          <a:srgbClr xmlns:mc="http://schemas.openxmlformats.org/markup-compatibility/2006" xmlns:a14="http://schemas.microsoft.com/office/drawing/2007/7/7/main" val="686B5D" mc:Ignorable=""/>
        </a:dk2>
        <a:lt2>
          <a:srgbClr xmlns:mc="http://schemas.openxmlformats.org/markup-compatibility/2006" xmlns:a14="http://schemas.microsoft.com/office/drawing/2007/7/7/main" val="D1D1CB" mc:Ignorable=""/>
        </a:lt2>
        <a:accent1>
          <a:srgbClr xmlns:mc="http://schemas.openxmlformats.org/markup-compatibility/2006" xmlns:a14="http://schemas.microsoft.com/office/drawing/2007/7/7/main" val="909082" mc:Ignorable=""/>
        </a:accent1>
        <a:accent2>
          <a:srgbClr xmlns:mc="http://schemas.openxmlformats.org/markup-compatibility/2006" xmlns:a14="http://schemas.microsoft.com/office/drawing/2007/7/7/main" val="809EA8" mc:Ignorable=""/>
        </a:accent2>
        <a:accent3>
          <a:srgbClr xmlns:mc="http://schemas.openxmlformats.org/markup-compatibility/2006" xmlns:a14="http://schemas.microsoft.com/office/drawing/2007/7/7/main" val="B9BAB6" mc:Ignorable=""/>
        </a:accent3>
        <a:accent4>
          <a:srgbClr xmlns:mc="http://schemas.openxmlformats.org/markup-compatibility/2006" xmlns:a14="http://schemas.microsoft.com/office/drawing/2007/7/7/main" val="DADADA" mc:Ignorable=""/>
        </a:accent4>
        <a:accent5>
          <a:srgbClr xmlns:mc="http://schemas.openxmlformats.org/markup-compatibility/2006" xmlns:a14="http://schemas.microsoft.com/office/drawing/2007/7/7/main" val="C6C6C1" mc:Ignorable=""/>
        </a:accent5>
        <a:accent6>
          <a:srgbClr xmlns:mc="http://schemas.openxmlformats.org/markup-compatibility/2006" xmlns:a14="http://schemas.microsoft.com/office/drawing/2007/7/7/main" val="738F98" mc:Ignorable=""/>
        </a:accent6>
        <a:hlink>
          <a:srgbClr xmlns:mc="http://schemas.openxmlformats.org/markup-compatibility/2006" xmlns:a14="http://schemas.microsoft.com/office/drawing/2007/7/7/main" val="FFCC66" mc:Ignorable=""/>
        </a:hlink>
        <a:folHlink>
          <a:srgbClr xmlns:mc="http://schemas.openxmlformats.org/markup-compatibility/2006" xmlns:a14="http://schemas.microsoft.com/office/drawing/2007/7/7/main" val="E9DCB9" mc:Ignorable=""/>
        </a:folHlink>
      </a:clrScheme>
      <a:clrMap bg1="dk2" tx1="lt1" bg2="dk1" tx2="lt2" accent1="accent1" accent2="accent2" accent3="accent3" accent4="accent4" accent5="accent5" accent6="accent6" hlink="hlink" folHlink="folHlink"/>
    </a:extraClrScheme>
    <a:extraClrScheme>
      <a:clrScheme name="NREF Standard 11">
        <a:dk1>
          <a:srgbClr xmlns:mc="http://schemas.openxmlformats.org/markup-compatibility/2006" xmlns:a14="http://schemas.microsoft.com/office/drawing/2007/7/7/main" val="3E3E5C" mc:Ignorable=""/>
        </a:dk1>
        <a:lt1>
          <a:srgbClr xmlns:mc="http://schemas.openxmlformats.org/markup-compatibility/2006" xmlns:a14="http://schemas.microsoft.com/office/drawing/2007/7/7/main" val="FFFFFF" mc:Ignorable=""/>
        </a:lt1>
        <a:dk2>
          <a:srgbClr xmlns:mc="http://schemas.openxmlformats.org/markup-compatibility/2006" xmlns:a14="http://schemas.microsoft.com/office/drawing/2007/7/7/main" val="666699" mc:Ignorable=""/>
        </a:dk2>
        <a:lt2>
          <a:srgbClr xmlns:mc="http://schemas.openxmlformats.org/markup-compatibility/2006" xmlns:a14="http://schemas.microsoft.com/office/drawing/2007/7/7/main" val="FFFFFF" mc:Ignorable=""/>
        </a:lt2>
        <a:accent1>
          <a:srgbClr xmlns:mc="http://schemas.openxmlformats.org/markup-compatibility/2006" xmlns:a14="http://schemas.microsoft.com/office/drawing/2007/7/7/main" val="60597B" mc:Ignorable=""/>
        </a:accent1>
        <a:accent2>
          <a:srgbClr xmlns:mc="http://schemas.openxmlformats.org/markup-compatibility/2006" xmlns:a14="http://schemas.microsoft.com/office/drawing/2007/7/7/main" val="6666FF" mc:Ignorable=""/>
        </a:accent2>
        <a:accent3>
          <a:srgbClr xmlns:mc="http://schemas.openxmlformats.org/markup-compatibility/2006" xmlns:a14="http://schemas.microsoft.com/office/drawing/2007/7/7/main" val="B8B8CA" mc:Ignorable=""/>
        </a:accent3>
        <a:accent4>
          <a:srgbClr xmlns:mc="http://schemas.openxmlformats.org/markup-compatibility/2006" xmlns:a14="http://schemas.microsoft.com/office/drawing/2007/7/7/main" val="DADADA" mc:Ignorable=""/>
        </a:accent4>
        <a:accent5>
          <a:srgbClr xmlns:mc="http://schemas.openxmlformats.org/markup-compatibility/2006" xmlns:a14="http://schemas.microsoft.com/office/drawing/2007/7/7/main" val="B6B5BF" mc:Ignorable=""/>
        </a:accent5>
        <a:accent6>
          <a:srgbClr xmlns:mc="http://schemas.openxmlformats.org/markup-compatibility/2006" xmlns:a14="http://schemas.microsoft.com/office/drawing/2007/7/7/main" val="5C5CE7" mc:Ignorable=""/>
        </a:accent6>
        <a:hlink>
          <a:srgbClr xmlns:mc="http://schemas.openxmlformats.org/markup-compatibility/2006" xmlns:a14="http://schemas.microsoft.com/office/drawing/2007/7/7/main" val="99CCFF" mc:Ignorable=""/>
        </a:hlink>
        <a:folHlink>
          <a:srgbClr xmlns:mc="http://schemas.openxmlformats.org/markup-compatibility/2006" xmlns:a14="http://schemas.microsoft.com/office/drawing/2007/7/7/main" val="FFFF99" mc:Ignorable=""/>
        </a:folHlink>
      </a:clrScheme>
      <a:clrMap bg1="dk2" tx1="lt1" bg2="dk1" tx2="lt2" accent1="accent1" accent2="accent2" accent3="accent3" accent4="accent4" accent5="accent5" accent6="accent6" hlink="hlink" folHlink="folHlink"/>
    </a:extraClrScheme>
    <a:extraClrScheme>
      <a:clrScheme name="NREF Standard 12">
        <a:dk1>
          <a:srgbClr xmlns:mc="http://schemas.openxmlformats.org/markup-compatibility/2006" xmlns:a14="http://schemas.microsoft.com/office/drawing/2007/7/7/main" val="2D2015" mc:Ignorable=""/>
        </a:dk1>
        <a:lt1>
          <a:srgbClr xmlns:mc="http://schemas.openxmlformats.org/markup-compatibility/2006" xmlns:a14="http://schemas.microsoft.com/office/drawing/2007/7/7/main" val="FFFFFF" mc:Ignorable=""/>
        </a:lt1>
        <a:dk2>
          <a:srgbClr xmlns:mc="http://schemas.openxmlformats.org/markup-compatibility/2006" xmlns:a14="http://schemas.microsoft.com/office/drawing/2007/7/7/main" val="523E26" mc:Ignorable=""/>
        </a:dk2>
        <a:lt2>
          <a:srgbClr xmlns:mc="http://schemas.openxmlformats.org/markup-compatibility/2006" xmlns:a14="http://schemas.microsoft.com/office/drawing/2007/7/7/main" val="DFC08D" mc:Ignorable=""/>
        </a:lt2>
        <a:accent1>
          <a:srgbClr xmlns:mc="http://schemas.openxmlformats.org/markup-compatibility/2006" xmlns:a14="http://schemas.microsoft.com/office/drawing/2007/7/7/main" val="8C7B70" mc:Ignorable=""/>
        </a:accent1>
        <a:accent2>
          <a:srgbClr xmlns:mc="http://schemas.openxmlformats.org/markup-compatibility/2006" xmlns:a14="http://schemas.microsoft.com/office/drawing/2007/7/7/main" val="8F5F2F" mc:Ignorable=""/>
        </a:accent2>
        <a:accent3>
          <a:srgbClr xmlns:mc="http://schemas.openxmlformats.org/markup-compatibility/2006" xmlns:a14="http://schemas.microsoft.com/office/drawing/2007/7/7/main" val="B3AFAC" mc:Ignorable=""/>
        </a:accent3>
        <a:accent4>
          <a:srgbClr xmlns:mc="http://schemas.openxmlformats.org/markup-compatibility/2006" xmlns:a14="http://schemas.microsoft.com/office/drawing/2007/7/7/main" val="DADADA" mc:Ignorable=""/>
        </a:accent4>
        <a:accent5>
          <a:srgbClr xmlns:mc="http://schemas.openxmlformats.org/markup-compatibility/2006" xmlns:a14="http://schemas.microsoft.com/office/drawing/2007/7/7/main" val="C5BFBB" mc:Ignorable=""/>
        </a:accent5>
        <a:accent6>
          <a:srgbClr xmlns:mc="http://schemas.openxmlformats.org/markup-compatibility/2006" xmlns:a14="http://schemas.microsoft.com/office/drawing/2007/7/7/main" val="81552A" mc:Ignorable=""/>
        </a:accent6>
        <a:hlink>
          <a:srgbClr xmlns:mc="http://schemas.openxmlformats.org/markup-compatibility/2006" xmlns:a14="http://schemas.microsoft.com/office/drawing/2007/7/7/main" val="CCB400" mc:Ignorable=""/>
        </a:hlink>
        <a:folHlink>
          <a:srgbClr xmlns:mc="http://schemas.openxmlformats.org/markup-compatibility/2006" xmlns:a14="http://schemas.microsoft.com/office/drawing/2007/7/7/main" val="8C9EA0" mc:Ignorable=""/>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REF STD Divider">
  <a:themeElements>
    <a:clrScheme name="NREF STD Divider 1">
      <a:dk1>
        <a:srgbClr xmlns:mc="http://schemas.openxmlformats.org/markup-compatibility/2006" xmlns:a14="http://schemas.microsoft.com/office/drawing/2007/7/7/main" val="000000" mc:Ignorable=""/>
      </a:dk1>
      <a:lt1>
        <a:srgbClr xmlns:mc="http://schemas.openxmlformats.org/markup-compatibility/2006" xmlns:a14="http://schemas.microsoft.com/office/drawing/2007/7/7/main" val="FFFFFF" mc:Ignorable=""/>
      </a:lt1>
      <a:dk2>
        <a:srgbClr xmlns:mc="http://schemas.openxmlformats.org/markup-compatibility/2006" xmlns:a14="http://schemas.microsoft.com/office/drawing/2007/7/7/main" val="000000" mc:Ignorable=""/>
      </a:dk2>
      <a:lt2>
        <a:srgbClr xmlns:mc="http://schemas.openxmlformats.org/markup-compatibility/2006" xmlns:a14="http://schemas.microsoft.com/office/drawing/2007/7/7/main" val="808080" mc:Ignorable=""/>
      </a:lt2>
      <a:accent1>
        <a:srgbClr xmlns:mc="http://schemas.openxmlformats.org/markup-compatibility/2006" xmlns:a14="http://schemas.microsoft.com/office/drawing/2007/7/7/main" val="BBE0E3" mc:Ignorable=""/>
      </a:accent1>
      <a:accent2>
        <a:srgbClr xmlns:mc="http://schemas.openxmlformats.org/markup-compatibility/2006" xmlns:a14="http://schemas.microsoft.com/office/drawing/2007/7/7/main" val="333399" mc:Ignorable=""/>
      </a:accent2>
      <a:accent3>
        <a:srgbClr xmlns:mc="http://schemas.openxmlformats.org/markup-compatibility/2006" xmlns:a14="http://schemas.microsoft.com/office/drawing/2007/7/7/main" val="FFFFFF" mc:Ignorable=""/>
      </a:accent3>
      <a:accent4>
        <a:srgbClr xmlns:mc="http://schemas.openxmlformats.org/markup-compatibility/2006" xmlns:a14="http://schemas.microsoft.com/office/drawing/2007/7/7/main" val="000000" mc:Ignorable=""/>
      </a:accent4>
      <a:accent5>
        <a:srgbClr xmlns:mc="http://schemas.openxmlformats.org/markup-compatibility/2006" xmlns:a14="http://schemas.microsoft.com/office/drawing/2007/7/7/main" val="DAEDEF" mc:Ignorable=""/>
      </a:accent5>
      <a:accent6>
        <a:srgbClr xmlns:mc="http://schemas.openxmlformats.org/markup-compatibility/2006" xmlns:a14="http://schemas.microsoft.com/office/drawing/2007/7/7/main" val="2D2D8A" mc:Ignorable=""/>
      </a:accent6>
      <a:hlink>
        <a:srgbClr xmlns:mc="http://schemas.openxmlformats.org/markup-compatibility/2006" xmlns:a14="http://schemas.microsoft.com/office/drawing/2007/7/7/main" val="009999" mc:Ignorable=""/>
      </a:hlink>
      <a:folHlink>
        <a:srgbClr xmlns:mc="http://schemas.openxmlformats.org/markup-compatibility/2006" xmlns:a14="http://schemas.microsoft.com/office/drawing/2007/7/7/main" val="99CC00" mc:Ignorable=""/>
      </a:folHlink>
    </a:clrScheme>
    <a:fontScheme name="NREF STD Divider">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07/7/7/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07/7/7/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100" b="0" i="0" u="none" strike="noStrike" cap="none" normalizeH="0" baseline="0">
            <a:ln>
              <a:noFill/>
            </a:ln>
            <a:solidFill>
              <a:srgbClr xmlns:mc="http://schemas.openxmlformats.org/markup-compatibility/2006" xmlns:a14="http://schemas.microsoft.com/office/drawing/2007/7/7/main" val="000000" mc:Ignorable=""/>
            </a:solidFill>
            <a:effectLst/>
            <a:latin typeface="Arial" pitchFamily="-10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100" b="0" i="0" u="none" strike="noStrike" cap="none" normalizeH="0" baseline="0">
            <a:ln>
              <a:noFill/>
            </a:ln>
            <a:solidFill>
              <a:srgbClr xmlns:mc="http://schemas.openxmlformats.org/markup-compatibility/2006" xmlns:a14="http://schemas.microsoft.com/office/drawing/2007/7/7/main" val="000000" mc:Ignorable=""/>
            </a:solidFill>
            <a:effectLst/>
            <a:latin typeface="Arial" pitchFamily="-108" charset="0"/>
          </a:defRPr>
        </a:defPPr>
      </a:lstStyle>
    </a:lnDef>
  </a:objectDefaults>
  <a:extraClrSchemeLst>
    <a:extraClrScheme>
      <a:clrScheme name="NREF STD Divider 1">
        <a:dk1>
          <a:srgbClr xmlns:mc="http://schemas.openxmlformats.org/markup-compatibility/2006" xmlns:a14="http://schemas.microsoft.com/office/drawing/2007/7/7/main" val="000000" mc:Ignorable=""/>
        </a:dk1>
        <a:lt1>
          <a:srgbClr xmlns:mc="http://schemas.openxmlformats.org/markup-compatibility/2006" xmlns:a14="http://schemas.microsoft.com/office/drawing/2007/7/7/main" val="FFFFFF" mc:Ignorable=""/>
        </a:lt1>
        <a:dk2>
          <a:srgbClr xmlns:mc="http://schemas.openxmlformats.org/markup-compatibility/2006" xmlns:a14="http://schemas.microsoft.com/office/drawing/2007/7/7/main" val="000000" mc:Ignorable=""/>
        </a:dk2>
        <a:lt2>
          <a:srgbClr xmlns:mc="http://schemas.openxmlformats.org/markup-compatibility/2006" xmlns:a14="http://schemas.microsoft.com/office/drawing/2007/7/7/main" val="808080" mc:Ignorable=""/>
        </a:lt2>
        <a:accent1>
          <a:srgbClr xmlns:mc="http://schemas.openxmlformats.org/markup-compatibility/2006" xmlns:a14="http://schemas.microsoft.com/office/drawing/2007/7/7/main" val="BBE0E3" mc:Ignorable=""/>
        </a:accent1>
        <a:accent2>
          <a:srgbClr xmlns:mc="http://schemas.openxmlformats.org/markup-compatibility/2006" xmlns:a14="http://schemas.microsoft.com/office/drawing/2007/7/7/main" val="333399" mc:Ignorable=""/>
        </a:accent2>
        <a:accent3>
          <a:srgbClr xmlns:mc="http://schemas.openxmlformats.org/markup-compatibility/2006" xmlns:a14="http://schemas.microsoft.com/office/drawing/2007/7/7/main" val="FFFFFF" mc:Ignorable=""/>
        </a:accent3>
        <a:accent4>
          <a:srgbClr xmlns:mc="http://schemas.openxmlformats.org/markup-compatibility/2006" xmlns:a14="http://schemas.microsoft.com/office/drawing/2007/7/7/main" val="000000" mc:Ignorable=""/>
        </a:accent4>
        <a:accent5>
          <a:srgbClr xmlns:mc="http://schemas.openxmlformats.org/markup-compatibility/2006" xmlns:a14="http://schemas.microsoft.com/office/drawing/2007/7/7/main" val="DAEDEF" mc:Ignorable=""/>
        </a:accent5>
        <a:accent6>
          <a:srgbClr xmlns:mc="http://schemas.openxmlformats.org/markup-compatibility/2006" xmlns:a14="http://schemas.microsoft.com/office/drawing/2007/7/7/main" val="2D2D8A" mc:Ignorable=""/>
        </a:accent6>
        <a:hlink>
          <a:srgbClr xmlns:mc="http://schemas.openxmlformats.org/markup-compatibility/2006" xmlns:a14="http://schemas.microsoft.com/office/drawing/2007/7/7/main" val="009999" mc:Ignorable=""/>
        </a:hlink>
        <a:folHlink>
          <a:srgbClr xmlns:mc="http://schemas.openxmlformats.org/markup-compatibility/2006" xmlns:a14="http://schemas.microsoft.com/office/drawing/2007/7/7/main" val="99CC00" mc:Ignorable=""/>
        </a:folHlink>
      </a:clrScheme>
      <a:clrMap bg1="lt1" tx1="dk1" bg2="lt2" tx2="dk2" accent1="accent1" accent2="accent2" accent3="accent3" accent4="accent4" accent5="accent5" accent6="accent6" hlink="hlink" folHlink="folHlink"/>
    </a:extraClrScheme>
    <a:extraClrScheme>
      <a:clrScheme name="NREF STD Divider 2">
        <a:dk1>
          <a:srgbClr xmlns:mc="http://schemas.openxmlformats.org/markup-compatibility/2006" xmlns:a14="http://schemas.microsoft.com/office/drawing/2007/7/7/main" val="000000" mc:Ignorable=""/>
        </a:dk1>
        <a:lt1>
          <a:srgbClr xmlns:mc="http://schemas.openxmlformats.org/markup-compatibility/2006" xmlns:a14="http://schemas.microsoft.com/office/drawing/2007/7/7/main" val="FFFFFF" mc:Ignorable=""/>
        </a:lt1>
        <a:dk2>
          <a:srgbClr xmlns:mc="http://schemas.openxmlformats.org/markup-compatibility/2006" xmlns:a14="http://schemas.microsoft.com/office/drawing/2007/7/7/main" val="000000" mc:Ignorable=""/>
        </a:dk2>
        <a:lt2>
          <a:srgbClr xmlns:mc="http://schemas.openxmlformats.org/markup-compatibility/2006" xmlns:a14="http://schemas.microsoft.com/office/drawing/2007/7/7/main" val="969696" mc:Ignorable=""/>
        </a:lt2>
        <a:accent1>
          <a:srgbClr xmlns:mc="http://schemas.openxmlformats.org/markup-compatibility/2006" xmlns:a14="http://schemas.microsoft.com/office/drawing/2007/7/7/main" val="FBDF53" mc:Ignorable=""/>
        </a:accent1>
        <a:accent2>
          <a:srgbClr xmlns:mc="http://schemas.openxmlformats.org/markup-compatibility/2006" xmlns:a14="http://schemas.microsoft.com/office/drawing/2007/7/7/main" val="FF9966" mc:Ignorable=""/>
        </a:accent2>
        <a:accent3>
          <a:srgbClr xmlns:mc="http://schemas.openxmlformats.org/markup-compatibility/2006" xmlns:a14="http://schemas.microsoft.com/office/drawing/2007/7/7/main" val="FFFFFF" mc:Ignorable=""/>
        </a:accent3>
        <a:accent4>
          <a:srgbClr xmlns:mc="http://schemas.openxmlformats.org/markup-compatibility/2006" xmlns:a14="http://schemas.microsoft.com/office/drawing/2007/7/7/main" val="000000" mc:Ignorable=""/>
        </a:accent4>
        <a:accent5>
          <a:srgbClr xmlns:mc="http://schemas.openxmlformats.org/markup-compatibility/2006" xmlns:a14="http://schemas.microsoft.com/office/drawing/2007/7/7/main" val="FDECB3" mc:Ignorable=""/>
        </a:accent5>
        <a:accent6>
          <a:srgbClr xmlns:mc="http://schemas.openxmlformats.org/markup-compatibility/2006" xmlns:a14="http://schemas.microsoft.com/office/drawing/2007/7/7/main" val="E78A5C" mc:Ignorable=""/>
        </a:accent6>
        <a:hlink>
          <a:srgbClr xmlns:mc="http://schemas.openxmlformats.org/markup-compatibility/2006" xmlns:a14="http://schemas.microsoft.com/office/drawing/2007/7/7/main" val="CC3300" mc:Ignorable=""/>
        </a:hlink>
        <a:folHlink>
          <a:srgbClr xmlns:mc="http://schemas.openxmlformats.org/markup-compatibility/2006" xmlns:a14="http://schemas.microsoft.com/office/drawing/2007/7/7/main" val="996600" mc:Ignorable=""/>
        </a:folHlink>
      </a:clrScheme>
      <a:clrMap bg1="lt1" tx1="dk1" bg2="lt2" tx2="dk2" accent1="accent1" accent2="accent2" accent3="accent3" accent4="accent4" accent5="accent5" accent6="accent6" hlink="hlink" folHlink="folHlink"/>
    </a:extraClrScheme>
    <a:extraClrScheme>
      <a:clrScheme name="NREF STD Divider 3">
        <a:dk1>
          <a:srgbClr xmlns:mc="http://schemas.openxmlformats.org/markup-compatibility/2006" xmlns:a14="http://schemas.microsoft.com/office/drawing/2007/7/7/main" val="000000" mc:Ignorable=""/>
        </a:dk1>
        <a:lt1>
          <a:srgbClr xmlns:mc="http://schemas.openxmlformats.org/markup-compatibility/2006" xmlns:a14="http://schemas.microsoft.com/office/drawing/2007/7/7/main" val="FFFFFF" mc:Ignorable=""/>
        </a:lt1>
        <a:dk2>
          <a:srgbClr xmlns:mc="http://schemas.openxmlformats.org/markup-compatibility/2006" xmlns:a14="http://schemas.microsoft.com/office/drawing/2007/7/7/main" val="000000" mc:Ignorable=""/>
        </a:dk2>
        <a:lt2>
          <a:srgbClr xmlns:mc="http://schemas.openxmlformats.org/markup-compatibility/2006" xmlns:a14="http://schemas.microsoft.com/office/drawing/2007/7/7/main" val="808080" mc:Ignorable=""/>
        </a:lt2>
        <a:accent1>
          <a:srgbClr xmlns:mc="http://schemas.openxmlformats.org/markup-compatibility/2006" xmlns:a14="http://schemas.microsoft.com/office/drawing/2007/7/7/main" val="99CCFF" mc:Ignorable=""/>
        </a:accent1>
        <a:accent2>
          <a:srgbClr xmlns:mc="http://schemas.openxmlformats.org/markup-compatibility/2006" xmlns:a14="http://schemas.microsoft.com/office/drawing/2007/7/7/main" val="CCCCFF" mc:Ignorable=""/>
        </a:accent2>
        <a:accent3>
          <a:srgbClr xmlns:mc="http://schemas.openxmlformats.org/markup-compatibility/2006" xmlns:a14="http://schemas.microsoft.com/office/drawing/2007/7/7/main" val="FFFFFF" mc:Ignorable=""/>
        </a:accent3>
        <a:accent4>
          <a:srgbClr xmlns:mc="http://schemas.openxmlformats.org/markup-compatibility/2006" xmlns:a14="http://schemas.microsoft.com/office/drawing/2007/7/7/main" val="000000" mc:Ignorable=""/>
        </a:accent4>
        <a:accent5>
          <a:srgbClr xmlns:mc="http://schemas.openxmlformats.org/markup-compatibility/2006" xmlns:a14="http://schemas.microsoft.com/office/drawing/2007/7/7/main" val="CAE2FF" mc:Ignorable=""/>
        </a:accent5>
        <a:accent6>
          <a:srgbClr xmlns:mc="http://schemas.openxmlformats.org/markup-compatibility/2006" xmlns:a14="http://schemas.microsoft.com/office/drawing/2007/7/7/main" val="B9B9E7" mc:Ignorable=""/>
        </a:accent6>
        <a:hlink>
          <a:srgbClr xmlns:mc="http://schemas.openxmlformats.org/markup-compatibility/2006" xmlns:a14="http://schemas.microsoft.com/office/drawing/2007/7/7/main" val="3333CC" mc:Ignorable=""/>
        </a:hlink>
        <a:folHlink>
          <a:srgbClr xmlns:mc="http://schemas.openxmlformats.org/markup-compatibility/2006" xmlns:a14="http://schemas.microsoft.com/office/drawing/2007/7/7/main" val="AF67FF" mc:Ignorable=""/>
        </a:folHlink>
      </a:clrScheme>
      <a:clrMap bg1="lt1" tx1="dk1" bg2="lt2" tx2="dk2" accent1="accent1" accent2="accent2" accent3="accent3" accent4="accent4" accent5="accent5" accent6="accent6" hlink="hlink" folHlink="folHlink"/>
    </a:extraClrScheme>
    <a:extraClrScheme>
      <a:clrScheme name="NREF STD Divider 4">
        <a:dk1>
          <a:srgbClr xmlns:mc="http://schemas.openxmlformats.org/markup-compatibility/2006" xmlns:a14="http://schemas.microsoft.com/office/drawing/2007/7/7/main" val="000000" mc:Ignorable=""/>
        </a:dk1>
        <a:lt1>
          <a:srgbClr xmlns:mc="http://schemas.openxmlformats.org/markup-compatibility/2006" xmlns:a14="http://schemas.microsoft.com/office/drawing/2007/7/7/main" val="DEF6F1" mc:Ignorable=""/>
        </a:lt1>
        <a:dk2>
          <a:srgbClr xmlns:mc="http://schemas.openxmlformats.org/markup-compatibility/2006" xmlns:a14="http://schemas.microsoft.com/office/drawing/2007/7/7/main" val="000000" mc:Ignorable=""/>
        </a:dk2>
        <a:lt2>
          <a:srgbClr xmlns:mc="http://schemas.openxmlformats.org/markup-compatibility/2006" xmlns:a14="http://schemas.microsoft.com/office/drawing/2007/7/7/main" val="969696" mc:Ignorable=""/>
        </a:lt2>
        <a:accent1>
          <a:srgbClr xmlns:mc="http://schemas.openxmlformats.org/markup-compatibility/2006" xmlns:a14="http://schemas.microsoft.com/office/drawing/2007/7/7/main" val="FFFFFF" mc:Ignorable=""/>
        </a:accent1>
        <a:accent2>
          <a:srgbClr xmlns:mc="http://schemas.openxmlformats.org/markup-compatibility/2006" xmlns:a14="http://schemas.microsoft.com/office/drawing/2007/7/7/main" val="8DC6FF" mc:Ignorable=""/>
        </a:accent2>
        <a:accent3>
          <a:srgbClr xmlns:mc="http://schemas.openxmlformats.org/markup-compatibility/2006" xmlns:a14="http://schemas.microsoft.com/office/drawing/2007/7/7/main" val="ECFAF7" mc:Ignorable=""/>
        </a:accent3>
        <a:accent4>
          <a:srgbClr xmlns:mc="http://schemas.openxmlformats.org/markup-compatibility/2006" xmlns:a14="http://schemas.microsoft.com/office/drawing/2007/7/7/main" val="000000" mc:Ignorable=""/>
        </a:accent4>
        <a:accent5>
          <a:srgbClr xmlns:mc="http://schemas.openxmlformats.org/markup-compatibility/2006" xmlns:a14="http://schemas.microsoft.com/office/drawing/2007/7/7/main" val="FFFFFF" mc:Ignorable=""/>
        </a:accent5>
        <a:accent6>
          <a:srgbClr xmlns:mc="http://schemas.openxmlformats.org/markup-compatibility/2006" xmlns:a14="http://schemas.microsoft.com/office/drawing/2007/7/7/main" val="7FB3E7" mc:Ignorable=""/>
        </a:accent6>
        <a:hlink>
          <a:srgbClr xmlns:mc="http://schemas.openxmlformats.org/markup-compatibility/2006" xmlns:a14="http://schemas.microsoft.com/office/drawing/2007/7/7/main" val="0066CC" mc:Ignorable=""/>
        </a:hlink>
        <a:folHlink>
          <a:srgbClr xmlns:mc="http://schemas.openxmlformats.org/markup-compatibility/2006" xmlns:a14="http://schemas.microsoft.com/office/drawing/2007/7/7/main" val="00A800" mc:Ignorable=""/>
        </a:folHlink>
      </a:clrScheme>
      <a:clrMap bg1="lt1" tx1="dk1" bg2="lt2" tx2="dk2" accent1="accent1" accent2="accent2" accent3="accent3" accent4="accent4" accent5="accent5" accent6="accent6" hlink="hlink" folHlink="folHlink"/>
    </a:extraClrScheme>
    <a:extraClrScheme>
      <a:clrScheme name="NREF STD Divider 5">
        <a:dk1>
          <a:srgbClr xmlns:mc="http://schemas.openxmlformats.org/markup-compatibility/2006" xmlns:a14="http://schemas.microsoft.com/office/drawing/2007/7/7/main" val="000000" mc:Ignorable=""/>
        </a:dk1>
        <a:lt1>
          <a:srgbClr xmlns:mc="http://schemas.openxmlformats.org/markup-compatibility/2006" xmlns:a14="http://schemas.microsoft.com/office/drawing/2007/7/7/main" val="FFFFD9" mc:Ignorable=""/>
        </a:lt1>
        <a:dk2>
          <a:srgbClr xmlns:mc="http://schemas.openxmlformats.org/markup-compatibility/2006" xmlns:a14="http://schemas.microsoft.com/office/drawing/2007/7/7/main" val="000000" mc:Ignorable=""/>
        </a:dk2>
        <a:lt2>
          <a:srgbClr xmlns:mc="http://schemas.openxmlformats.org/markup-compatibility/2006" xmlns:a14="http://schemas.microsoft.com/office/drawing/2007/7/7/main" val="777777" mc:Ignorable=""/>
        </a:lt2>
        <a:accent1>
          <a:srgbClr xmlns:mc="http://schemas.openxmlformats.org/markup-compatibility/2006" xmlns:a14="http://schemas.microsoft.com/office/drawing/2007/7/7/main" val="FFFFF7" mc:Ignorable=""/>
        </a:accent1>
        <a:accent2>
          <a:srgbClr xmlns:mc="http://schemas.openxmlformats.org/markup-compatibility/2006" xmlns:a14="http://schemas.microsoft.com/office/drawing/2007/7/7/main" val="33CCCC" mc:Ignorable=""/>
        </a:accent2>
        <a:accent3>
          <a:srgbClr xmlns:mc="http://schemas.openxmlformats.org/markup-compatibility/2006" xmlns:a14="http://schemas.microsoft.com/office/drawing/2007/7/7/main" val="FFFFE9" mc:Ignorable=""/>
        </a:accent3>
        <a:accent4>
          <a:srgbClr xmlns:mc="http://schemas.openxmlformats.org/markup-compatibility/2006" xmlns:a14="http://schemas.microsoft.com/office/drawing/2007/7/7/main" val="000000" mc:Ignorable=""/>
        </a:accent4>
        <a:accent5>
          <a:srgbClr xmlns:mc="http://schemas.openxmlformats.org/markup-compatibility/2006" xmlns:a14="http://schemas.microsoft.com/office/drawing/2007/7/7/main" val="FFFFFA" mc:Ignorable=""/>
        </a:accent5>
        <a:accent6>
          <a:srgbClr xmlns:mc="http://schemas.openxmlformats.org/markup-compatibility/2006" xmlns:a14="http://schemas.microsoft.com/office/drawing/2007/7/7/main" val="2DB9B9" mc:Ignorable=""/>
        </a:accent6>
        <a:hlink>
          <a:srgbClr xmlns:mc="http://schemas.openxmlformats.org/markup-compatibility/2006" xmlns:a14="http://schemas.microsoft.com/office/drawing/2007/7/7/main" val="FF5050" mc:Ignorable=""/>
        </a:hlink>
        <a:folHlink>
          <a:srgbClr xmlns:mc="http://schemas.openxmlformats.org/markup-compatibility/2006" xmlns:a14="http://schemas.microsoft.com/office/drawing/2007/7/7/main" val="FF9900" mc:Ignorable=""/>
        </a:folHlink>
      </a:clrScheme>
      <a:clrMap bg1="lt1" tx1="dk1" bg2="lt2" tx2="dk2" accent1="accent1" accent2="accent2" accent3="accent3" accent4="accent4" accent5="accent5" accent6="accent6" hlink="hlink" folHlink="folHlink"/>
    </a:extraClrScheme>
    <a:extraClrScheme>
      <a:clrScheme name="NREF STD Divider 6">
        <a:dk1>
          <a:srgbClr xmlns:mc="http://schemas.openxmlformats.org/markup-compatibility/2006" xmlns:a14="http://schemas.microsoft.com/office/drawing/2007/7/7/main" val="005A58" mc:Ignorable=""/>
        </a:dk1>
        <a:lt1>
          <a:srgbClr xmlns:mc="http://schemas.openxmlformats.org/markup-compatibility/2006" xmlns:a14="http://schemas.microsoft.com/office/drawing/2007/7/7/main" val="FFFFFF" mc:Ignorable=""/>
        </a:lt1>
        <a:dk2>
          <a:srgbClr xmlns:mc="http://schemas.openxmlformats.org/markup-compatibility/2006" xmlns:a14="http://schemas.microsoft.com/office/drawing/2007/7/7/main" val="008080" mc:Ignorable=""/>
        </a:dk2>
        <a:lt2>
          <a:srgbClr xmlns:mc="http://schemas.openxmlformats.org/markup-compatibility/2006" xmlns:a14="http://schemas.microsoft.com/office/drawing/2007/7/7/main" val="FFFF99" mc:Ignorable=""/>
        </a:lt2>
        <a:accent1>
          <a:srgbClr xmlns:mc="http://schemas.openxmlformats.org/markup-compatibility/2006" xmlns:a14="http://schemas.microsoft.com/office/drawing/2007/7/7/main" val="006462" mc:Ignorable=""/>
        </a:accent1>
        <a:accent2>
          <a:srgbClr xmlns:mc="http://schemas.openxmlformats.org/markup-compatibility/2006" xmlns:a14="http://schemas.microsoft.com/office/drawing/2007/7/7/main" val="6D6FC7" mc:Ignorable=""/>
        </a:accent2>
        <a:accent3>
          <a:srgbClr xmlns:mc="http://schemas.openxmlformats.org/markup-compatibility/2006" xmlns:a14="http://schemas.microsoft.com/office/drawing/2007/7/7/main" val="AAC0C0" mc:Ignorable=""/>
        </a:accent3>
        <a:accent4>
          <a:srgbClr xmlns:mc="http://schemas.openxmlformats.org/markup-compatibility/2006" xmlns:a14="http://schemas.microsoft.com/office/drawing/2007/7/7/main" val="DADADA" mc:Ignorable=""/>
        </a:accent4>
        <a:accent5>
          <a:srgbClr xmlns:mc="http://schemas.openxmlformats.org/markup-compatibility/2006" xmlns:a14="http://schemas.microsoft.com/office/drawing/2007/7/7/main" val="AAB8B7" mc:Ignorable=""/>
        </a:accent5>
        <a:accent6>
          <a:srgbClr xmlns:mc="http://schemas.openxmlformats.org/markup-compatibility/2006" xmlns:a14="http://schemas.microsoft.com/office/drawing/2007/7/7/main" val="6264B4" mc:Ignorable=""/>
        </a:accent6>
        <a:hlink>
          <a:srgbClr xmlns:mc="http://schemas.openxmlformats.org/markup-compatibility/2006" xmlns:a14="http://schemas.microsoft.com/office/drawing/2007/7/7/main" val="00FFFF" mc:Ignorable=""/>
        </a:hlink>
        <a:folHlink>
          <a:srgbClr xmlns:mc="http://schemas.openxmlformats.org/markup-compatibility/2006" xmlns:a14="http://schemas.microsoft.com/office/drawing/2007/7/7/main" val="00FF00" mc:Ignorable=""/>
        </a:folHlink>
      </a:clrScheme>
      <a:clrMap bg1="dk2" tx1="lt1" bg2="dk1" tx2="lt2" accent1="accent1" accent2="accent2" accent3="accent3" accent4="accent4" accent5="accent5" accent6="accent6" hlink="hlink" folHlink="folHlink"/>
    </a:extraClrScheme>
    <a:extraClrScheme>
      <a:clrScheme name="NREF STD Divider 7">
        <a:dk1>
          <a:srgbClr xmlns:mc="http://schemas.openxmlformats.org/markup-compatibility/2006" xmlns:a14="http://schemas.microsoft.com/office/drawing/2007/7/7/main" val="5C1F00" mc:Ignorable=""/>
        </a:dk1>
        <a:lt1>
          <a:srgbClr xmlns:mc="http://schemas.openxmlformats.org/markup-compatibility/2006" xmlns:a14="http://schemas.microsoft.com/office/drawing/2007/7/7/main" val="FFFFFF" mc:Ignorable=""/>
        </a:lt1>
        <a:dk2>
          <a:srgbClr xmlns:mc="http://schemas.openxmlformats.org/markup-compatibility/2006" xmlns:a14="http://schemas.microsoft.com/office/drawing/2007/7/7/main" val="800000" mc:Ignorable=""/>
        </a:dk2>
        <a:lt2>
          <a:srgbClr xmlns:mc="http://schemas.openxmlformats.org/markup-compatibility/2006" xmlns:a14="http://schemas.microsoft.com/office/drawing/2007/7/7/main" val="DFD293" mc:Ignorable=""/>
        </a:lt2>
        <a:accent1>
          <a:srgbClr xmlns:mc="http://schemas.openxmlformats.org/markup-compatibility/2006" xmlns:a14="http://schemas.microsoft.com/office/drawing/2007/7/7/main" val="CC3300" mc:Ignorable=""/>
        </a:accent1>
        <a:accent2>
          <a:srgbClr xmlns:mc="http://schemas.openxmlformats.org/markup-compatibility/2006" xmlns:a14="http://schemas.microsoft.com/office/drawing/2007/7/7/main" val="BE7960" mc:Ignorable=""/>
        </a:accent2>
        <a:accent3>
          <a:srgbClr xmlns:mc="http://schemas.openxmlformats.org/markup-compatibility/2006" xmlns:a14="http://schemas.microsoft.com/office/drawing/2007/7/7/main" val="C0AAAA" mc:Ignorable=""/>
        </a:accent3>
        <a:accent4>
          <a:srgbClr xmlns:mc="http://schemas.openxmlformats.org/markup-compatibility/2006" xmlns:a14="http://schemas.microsoft.com/office/drawing/2007/7/7/main" val="DADADA" mc:Ignorable=""/>
        </a:accent4>
        <a:accent5>
          <a:srgbClr xmlns:mc="http://schemas.openxmlformats.org/markup-compatibility/2006" xmlns:a14="http://schemas.microsoft.com/office/drawing/2007/7/7/main" val="E2ADAA" mc:Ignorable=""/>
        </a:accent5>
        <a:accent6>
          <a:srgbClr xmlns:mc="http://schemas.openxmlformats.org/markup-compatibility/2006" xmlns:a14="http://schemas.microsoft.com/office/drawing/2007/7/7/main" val="AC6D56" mc:Ignorable=""/>
        </a:accent6>
        <a:hlink>
          <a:srgbClr xmlns:mc="http://schemas.openxmlformats.org/markup-compatibility/2006" xmlns:a14="http://schemas.microsoft.com/office/drawing/2007/7/7/main" val="FFFF99" mc:Ignorable=""/>
        </a:hlink>
        <a:folHlink>
          <a:srgbClr xmlns:mc="http://schemas.openxmlformats.org/markup-compatibility/2006" xmlns:a14="http://schemas.microsoft.com/office/drawing/2007/7/7/main" val="D3A219" mc:Ignorable=""/>
        </a:folHlink>
      </a:clrScheme>
      <a:clrMap bg1="dk2" tx1="lt1" bg2="dk1" tx2="lt2" accent1="accent1" accent2="accent2" accent3="accent3" accent4="accent4" accent5="accent5" accent6="accent6" hlink="hlink" folHlink="folHlink"/>
    </a:extraClrScheme>
    <a:extraClrScheme>
      <a:clrScheme name="NREF STD Divider 8">
        <a:dk1>
          <a:srgbClr xmlns:mc="http://schemas.openxmlformats.org/markup-compatibility/2006" xmlns:a14="http://schemas.microsoft.com/office/drawing/2007/7/7/main" val="003366" mc:Ignorable=""/>
        </a:dk1>
        <a:lt1>
          <a:srgbClr xmlns:mc="http://schemas.openxmlformats.org/markup-compatibility/2006" xmlns:a14="http://schemas.microsoft.com/office/drawing/2007/7/7/main" val="FFFFFF" mc:Ignorable=""/>
        </a:lt1>
        <a:dk2>
          <a:srgbClr xmlns:mc="http://schemas.openxmlformats.org/markup-compatibility/2006" xmlns:a14="http://schemas.microsoft.com/office/drawing/2007/7/7/main" val="000099" mc:Ignorable=""/>
        </a:dk2>
        <a:lt2>
          <a:srgbClr xmlns:mc="http://schemas.openxmlformats.org/markup-compatibility/2006" xmlns:a14="http://schemas.microsoft.com/office/drawing/2007/7/7/main" val="CCFFFF" mc:Ignorable=""/>
        </a:lt2>
        <a:accent1>
          <a:srgbClr xmlns:mc="http://schemas.openxmlformats.org/markup-compatibility/2006" xmlns:a14="http://schemas.microsoft.com/office/drawing/2007/7/7/main" val="3366CC" mc:Ignorable=""/>
        </a:accent1>
        <a:accent2>
          <a:srgbClr xmlns:mc="http://schemas.openxmlformats.org/markup-compatibility/2006" xmlns:a14="http://schemas.microsoft.com/office/drawing/2007/7/7/main" val="00B000" mc:Ignorable=""/>
        </a:accent2>
        <a:accent3>
          <a:srgbClr xmlns:mc="http://schemas.openxmlformats.org/markup-compatibility/2006" xmlns:a14="http://schemas.microsoft.com/office/drawing/2007/7/7/main" val="AAAACA" mc:Ignorable=""/>
        </a:accent3>
        <a:accent4>
          <a:srgbClr xmlns:mc="http://schemas.openxmlformats.org/markup-compatibility/2006" xmlns:a14="http://schemas.microsoft.com/office/drawing/2007/7/7/main" val="DADADA" mc:Ignorable=""/>
        </a:accent4>
        <a:accent5>
          <a:srgbClr xmlns:mc="http://schemas.openxmlformats.org/markup-compatibility/2006" xmlns:a14="http://schemas.microsoft.com/office/drawing/2007/7/7/main" val="ADB8E2" mc:Ignorable=""/>
        </a:accent5>
        <a:accent6>
          <a:srgbClr xmlns:mc="http://schemas.openxmlformats.org/markup-compatibility/2006" xmlns:a14="http://schemas.microsoft.com/office/drawing/2007/7/7/main" val="009F00" mc:Ignorable=""/>
        </a:accent6>
        <a:hlink>
          <a:srgbClr xmlns:mc="http://schemas.openxmlformats.org/markup-compatibility/2006" xmlns:a14="http://schemas.microsoft.com/office/drawing/2007/7/7/main" val="66CCFF" mc:Ignorable=""/>
        </a:hlink>
        <a:folHlink>
          <a:srgbClr xmlns:mc="http://schemas.openxmlformats.org/markup-compatibility/2006" xmlns:a14="http://schemas.microsoft.com/office/drawing/2007/7/7/main" val="FFE701" mc:Ignorable=""/>
        </a:folHlink>
      </a:clrScheme>
      <a:clrMap bg1="dk2" tx1="lt1" bg2="dk1" tx2="lt2" accent1="accent1" accent2="accent2" accent3="accent3" accent4="accent4" accent5="accent5" accent6="accent6" hlink="hlink" folHlink="folHlink"/>
    </a:extraClrScheme>
    <a:extraClrScheme>
      <a:clrScheme name="NREF STD Divider 9">
        <a:dk1>
          <a:srgbClr xmlns:mc="http://schemas.openxmlformats.org/markup-compatibility/2006" xmlns:a14="http://schemas.microsoft.com/office/drawing/2007/7/7/main" val="336699" mc:Ignorable=""/>
        </a:dk1>
        <a:lt1>
          <a:srgbClr xmlns:mc="http://schemas.openxmlformats.org/markup-compatibility/2006" xmlns:a14="http://schemas.microsoft.com/office/drawing/2007/7/7/main" val="FFFFFF" mc:Ignorable=""/>
        </a:lt1>
        <a:dk2>
          <a:srgbClr xmlns:mc="http://schemas.openxmlformats.org/markup-compatibility/2006" xmlns:a14="http://schemas.microsoft.com/office/drawing/2007/7/7/main" val="000000" mc:Ignorable=""/>
        </a:dk2>
        <a:lt2>
          <a:srgbClr xmlns:mc="http://schemas.openxmlformats.org/markup-compatibility/2006" xmlns:a14="http://schemas.microsoft.com/office/drawing/2007/7/7/main" val="E3EBF1" mc:Ignorable=""/>
        </a:lt2>
        <a:accent1>
          <a:srgbClr xmlns:mc="http://schemas.openxmlformats.org/markup-compatibility/2006" xmlns:a14="http://schemas.microsoft.com/office/drawing/2007/7/7/main" val="003399" mc:Ignorable=""/>
        </a:accent1>
        <a:accent2>
          <a:srgbClr xmlns:mc="http://schemas.openxmlformats.org/markup-compatibility/2006" xmlns:a14="http://schemas.microsoft.com/office/drawing/2007/7/7/main" val="468A4B" mc:Ignorable=""/>
        </a:accent2>
        <a:accent3>
          <a:srgbClr xmlns:mc="http://schemas.openxmlformats.org/markup-compatibility/2006" xmlns:a14="http://schemas.microsoft.com/office/drawing/2007/7/7/main" val="AAAAAA" mc:Ignorable=""/>
        </a:accent3>
        <a:accent4>
          <a:srgbClr xmlns:mc="http://schemas.openxmlformats.org/markup-compatibility/2006" xmlns:a14="http://schemas.microsoft.com/office/drawing/2007/7/7/main" val="DADADA" mc:Ignorable=""/>
        </a:accent4>
        <a:accent5>
          <a:srgbClr xmlns:mc="http://schemas.openxmlformats.org/markup-compatibility/2006" xmlns:a14="http://schemas.microsoft.com/office/drawing/2007/7/7/main" val="AAADCA" mc:Ignorable=""/>
        </a:accent5>
        <a:accent6>
          <a:srgbClr xmlns:mc="http://schemas.openxmlformats.org/markup-compatibility/2006" xmlns:a14="http://schemas.microsoft.com/office/drawing/2007/7/7/main" val="3F7D43" mc:Ignorable=""/>
        </a:accent6>
        <a:hlink>
          <a:srgbClr xmlns:mc="http://schemas.openxmlformats.org/markup-compatibility/2006" xmlns:a14="http://schemas.microsoft.com/office/drawing/2007/7/7/main" val="66CCFF" mc:Ignorable=""/>
        </a:hlink>
        <a:folHlink>
          <a:srgbClr xmlns:mc="http://schemas.openxmlformats.org/markup-compatibility/2006" xmlns:a14="http://schemas.microsoft.com/office/drawing/2007/7/7/main" val="F0E500" mc:Ignorable=""/>
        </a:folHlink>
      </a:clrScheme>
      <a:clrMap bg1="dk2" tx1="lt1" bg2="dk1" tx2="lt2" accent1="accent1" accent2="accent2" accent3="accent3" accent4="accent4" accent5="accent5" accent6="accent6" hlink="hlink" folHlink="folHlink"/>
    </a:extraClrScheme>
    <a:extraClrScheme>
      <a:clrScheme name="NREF STD Divider 10">
        <a:dk1>
          <a:srgbClr xmlns:mc="http://schemas.openxmlformats.org/markup-compatibility/2006" xmlns:a14="http://schemas.microsoft.com/office/drawing/2007/7/7/main" val="777777" mc:Ignorable=""/>
        </a:dk1>
        <a:lt1>
          <a:srgbClr xmlns:mc="http://schemas.openxmlformats.org/markup-compatibility/2006" xmlns:a14="http://schemas.microsoft.com/office/drawing/2007/7/7/main" val="FFFFFF" mc:Ignorable=""/>
        </a:lt1>
        <a:dk2>
          <a:srgbClr xmlns:mc="http://schemas.openxmlformats.org/markup-compatibility/2006" xmlns:a14="http://schemas.microsoft.com/office/drawing/2007/7/7/main" val="686B5D" mc:Ignorable=""/>
        </a:dk2>
        <a:lt2>
          <a:srgbClr xmlns:mc="http://schemas.openxmlformats.org/markup-compatibility/2006" xmlns:a14="http://schemas.microsoft.com/office/drawing/2007/7/7/main" val="D1D1CB" mc:Ignorable=""/>
        </a:lt2>
        <a:accent1>
          <a:srgbClr xmlns:mc="http://schemas.openxmlformats.org/markup-compatibility/2006" xmlns:a14="http://schemas.microsoft.com/office/drawing/2007/7/7/main" val="909082" mc:Ignorable=""/>
        </a:accent1>
        <a:accent2>
          <a:srgbClr xmlns:mc="http://schemas.openxmlformats.org/markup-compatibility/2006" xmlns:a14="http://schemas.microsoft.com/office/drawing/2007/7/7/main" val="809EA8" mc:Ignorable=""/>
        </a:accent2>
        <a:accent3>
          <a:srgbClr xmlns:mc="http://schemas.openxmlformats.org/markup-compatibility/2006" xmlns:a14="http://schemas.microsoft.com/office/drawing/2007/7/7/main" val="B9BAB6" mc:Ignorable=""/>
        </a:accent3>
        <a:accent4>
          <a:srgbClr xmlns:mc="http://schemas.openxmlformats.org/markup-compatibility/2006" xmlns:a14="http://schemas.microsoft.com/office/drawing/2007/7/7/main" val="DADADA" mc:Ignorable=""/>
        </a:accent4>
        <a:accent5>
          <a:srgbClr xmlns:mc="http://schemas.openxmlformats.org/markup-compatibility/2006" xmlns:a14="http://schemas.microsoft.com/office/drawing/2007/7/7/main" val="C6C6C1" mc:Ignorable=""/>
        </a:accent5>
        <a:accent6>
          <a:srgbClr xmlns:mc="http://schemas.openxmlformats.org/markup-compatibility/2006" xmlns:a14="http://schemas.microsoft.com/office/drawing/2007/7/7/main" val="738F98" mc:Ignorable=""/>
        </a:accent6>
        <a:hlink>
          <a:srgbClr xmlns:mc="http://schemas.openxmlformats.org/markup-compatibility/2006" xmlns:a14="http://schemas.microsoft.com/office/drawing/2007/7/7/main" val="FFCC66" mc:Ignorable=""/>
        </a:hlink>
        <a:folHlink>
          <a:srgbClr xmlns:mc="http://schemas.openxmlformats.org/markup-compatibility/2006" xmlns:a14="http://schemas.microsoft.com/office/drawing/2007/7/7/main" val="E9DCB9" mc:Ignorable=""/>
        </a:folHlink>
      </a:clrScheme>
      <a:clrMap bg1="dk2" tx1="lt1" bg2="dk1" tx2="lt2" accent1="accent1" accent2="accent2" accent3="accent3" accent4="accent4" accent5="accent5" accent6="accent6" hlink="hlink" folHlink="folHlink"/>
    </a:extraClrScheme>
    <a:extraClrScheme>
      <a:clrScheme name="NREF STD Divider 11">
        <a:dk1>
          <a:srgbClr xmlns:mc="http://schemas.openxmlformats.org/markup-compatibility/2006" xmlns:a14="http://schemas.microsoft.com/office/drawing/2007/7/7/main" val="3E3E5C" mc:Ignorable=""/>
        </a:dk1>
        <a:lt1>
          <a:srgbClr xmlns:mc="http://schemas.openxmlformats.org/markup-compatibility/2006" xmlns:a14="http://schemas.microsoft.com/office/drawing/2007/7/7/main" val="FFFFFF" mc:Ignorable=""/>
        </a:lt1>
        <a:dk2>
          <a:srgbClr xmlns:mc="http://schemas.openxmlformats.org/markup-compatibility/2006" xmlns:a14="http://schemas.microsoft.com/office/drawing/2007/7/7/main" val="666699" mc:Ignorable=""/>
        </a:dk2>
        <a:lt2>
          <a:srgbClr xmlns:mc="http://schemas.openxmlformats.org/markup-compatibility/2006" xmlns:a14="http://schemas.microsoft.com/office/drawing/2007/7/7/main" val="FFFFFF" mc:Ignorable=""/>
        </a:lt2>
        <a:accent1>
          <a:srgbClr xmlns:mc="http://schemas.openxmlformats.org/markup-compatibility/2006" xmlns:a14="http://schemas.microsoft.com/office/drawing/2007/7/7/main" val="60597B" mc:Ignorable=""/>
        </a:accent1>
        <a:accent2>
          <a:srgbClr xmlns:mc="http://schemas.openxmlformats.org/markup-compatibility/2006" xmlns:a14="http://schemas.microsoft.com/office/drawing/2007/7/7/main" val="6666FF" mc:Ignorable=""/>
        </a:accent2>
        <a:accent3>
          <a:srgbClr xmlns:mc="http://schemas.openxmlformats.org/markup-compatibility/2006" xmlns:a14="http://schemas.microsoft.com/office/drawing/2007/7/7/main" val="B8B8CA" mc:Ignorable=""/>
        </a:accent3>
        <a:accent4>
          <a:srgbClr xmlns:mc="http://schemas.openxmlformats.org/markup-compatibility/2006" xmlns:a14="http://schemas.microsoft.com/office/drawing/2007/7/7/main" val="DADADA" mc:Ignorable=""/>
        </a:accent4>
        <a:accent5>
          <a:srgbClr xmlns:mc="http://schemas.openxmlformats.org/markup-compatibility/2006" xmlns:a14="http://schemas.microsoft.com/office/drawing/2007/7/7/main" val="B6B5BF" mc:Ignorable=""/>
        </a:accent5>
        <a:accent6>
          <a:srgbClr xmlns:mc="http://schemas.openxmlformats.org/markup-compatibility/2006" xmlns:a14="http://schemas.microsoft.com/office/drawing/2007/7/7/main" val="5C5CE7" mc:Ignorable=""/>
        </a:accent6>
        <a:hlink>
          <a:srgbClr xmlns:mc="http://schemas.openxmlformats.org/markup-compatibility/2006" xmlns:a14="http://schemas.microsoft.com/office/drawing/2007/7/7/main" val="99CCFF" mc:Ignorable=""/>
        </a:hlink>
        <a:folHlink>
          <a:srgbClr xmlns:mc="http://schemas.openxmlformats.org/markup-compatibility/2006" xmlns:a14="http://schemas.microsoft.com/office/drawing/2007/7/7/main" val="FFFF99" mc:Ignorable=""/>
        </a:folHlink>
      </a:clrScheme>
      <a:clrMap bg1="dk2" tx1="lt1" bg2="dk1" tx2="lt2" accent1="accent1" accent2="accent2" accent3="accent3" accent4="accent4" accent5="accent5" accent6="accent6" hlink="hlink" folHlink="folHlink"/>
    </a:extraClrScheme>
    <a:extraClrScheme>
      <a:clrScheme name="NREF STD Divider 12">
        <a:dk1>
          <a:srgbClr xmlns:mc="http://schemas.openxmlformats.org/markup-compatibility/2006" xmlns:a14="http://schemas.microsoft.com/office/drawing/2007/7/7/main" val="2D2015" mc:Ignorable=""/>
        </a:dk1>
        <a:lt1>
          <a:srgbClr xmlns:mc="http://schemas.openxmlformats.org/markup-compatibility/2006" xmlns:a14="http://schemas.microsoft.com/office/drawing/2007/7/7/main" val="FFFFFF" mc:Ignorable=""/>
        </a:lt1>
        <a:dk2>
          <a:srgbClr xmlns:mc="http://schemas.openxmlformats.org/markup-compatibility/2006" xmlns:a14="http://schemas.microsoft.com/office/drawing/2007/7/7/main" val="523E26" mc:Ignorable=""/>
        </a:dk2>
        <a:lt2>
          <a:srgbClr xmlns:mc="http://schemas.openxmlformats.org/markup-compatibility/2006" xmlns:a14="http://schemas.microsoft.com/office/drawing/2007/7/7/main" val="DFC08D" mc:Ignorable=""/>
        </a:lt2>
        <a:accent1>
          <a:srgbClr xmlns:mc="http://schemas.openxmlformats.org/markup-compatibility/2006" xmlns:a14="http://schemas.microsoft.com/office/drawing/2007/7/7/main" val="8C7B70" mc:Ignorable=""/>
        </a:accent1>
        <a:accent2>
          <a:srgbClr xmlns:mc="http://schemas.openxmlformats.org/markup-compatibility/2006" xmlns:a14="http://schemas.microsoft.com/office/drawing/2007/7/7/main" val="8F5F2F" mc:Ignorable=""/>
        </a:accent2>
        <a:accent3>
          <a:srgbClr xmlns:mc="http://schemas.openxmlformats.org/markup-compatibility/2006" xmlns:a14="http://schemas.microsoft.com/office/drawing/2007/7/7/main" val="B3AFAC" mc:Ignorable=""/>
        </a:accent3>
        <a:accent4>
          <a:srgbClr xmlns:mc="http://schemas.openxmlformats.org/markup-compatibility/2006" xmlns:a14="http://schemas.microsoft.com/office/drawing/2007/7/7/main" val="DADADA" mc:Ignorable=""/>
        </a:accent4>
        <a:accent5>
          <a:srgbClr xmlns:mc="http://schemas.openxmlformats.org/markup-compatibility/2006" xmlns:a14="http://schemas.microsoft.com/office/drawing/2007/7/7/main" val="C5BFBB" mc:Ignorable=""/>
        </a:accent5>
        <a:accent6>
          <a:srgbClr xmlns:mc="http://schemas.openxmlformats.org/markup-compatibility/2006" xmlns:a14="http://schemas.microsoft.com/office/drawing/2007/7/7/main" val="81552A" mc:Ignorable=""/>
        </a:accent6>
        <a:hlink>
          <a:srgbClr xmlns:mc="http://schemas.openxmlformats.org/markup-compatibility/2006" xmlns:a14="http://schemas.microsoft.com/office/drawing/2007/7/7/main" val="CCB400" mc:Ignorable=""/>
        </a:hlink>
        <a:folHlink>
          <a:srgbClr xmlns:mc="http://schemas.openxmlformats.org/markup-compatibility/2006" xmlns:a14="http://schemas.microsoft.com/office/drawing/2007/7/7/main" val="8C9EA0" mc:Ignorable=""/>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xmlns:mc="http://schemas.openxmlformats.org/markup-compatibility/2006" xmlns:a14="http://schemas.microsoft.com/office/drawing/2007/7/7/main" val="000000" mc:Ignorable=""/>
      </a:dk1>
      <a:lt1>
        <a:srgbClr xmlns:mc="http://schemas.openxmlformats.org/markup-compatibility/2006" xmlns:a14="http://schemas.microsoft.com/office/drawing/2007/7/7/main" val="FFFFFF" mc:Ignorable=""/>
      </a:lt1>
      <a:dk2>
        <a:srgbClr xmlns:mc="http://schemas.openxmlformats.org/markup-compatibility/2006" xmlns:a14="http://schemas.microsoft.com/office/drawing/2007/7/7/main" val="000000" mc:Ignorable=""/>
      </a:dk2>
      <a:lt2>
        <a:srgbClr xmlns:mc="http://schemas.openxmlformats.org/markup-compatibility/2006" xmlns:a14="http://schemas.microsoft.com/office/drawing/2007/7/7/main" val="808080" mc:Ignorable=""/>
      </a:lt2>
      <a:accent1>
        <a:srgbClr xmlns:mc="http://schemas.openxmlformats.org/markup-compatibility/2006" xmlns:a14="http://schemas.microsoft.com/office/drawing/2007/7/7/main" val="BBE0E3" mc:Ignorable=""/>
      </a:accent1>
      <a:accent2>
        <a:srgbClr xmlns:mc="http://schemas.openxmlformats.org/markup-compatibility/2006" xmlns:a14="http://schemas.microsoft.com/office/drawing/2007/7/7/main" val="333399" mc:Ignorable=""/>
      </a:accent2>
      <a:accent3>
        <a:srgbClr xmlns:mc="http://schemas.openxmlformats.org/markup-compatibility/2006" xmlns:a14="http://schemas.microsoft.com/office/drawing/2007/7/7/main" val="FFFFFF" mc:Ignorable=""/>
      </a:accent3>
      <a:accent4>
        <a:srgbClr xmlns:mc="http://schemas.openxmlformats.org/markup-compatibility/2006" xmlns:a14="http://schemas.microsoft.com/office/drawing/2007/7/7/main" val="000000" mc:Ignorable=""/>
      </a:accent4>
      <a:accent5>
        <a:srgbClr xmlns:mc="http://schemas.openxmlformats.org/markup-compatibility/2006" xmlns:a14="http://schemas.microsoft.com/office/drawing/2007/7/7/main" val="DAEDEF" mc:Ignorable=""/>
      </a:accent5>
      <a:accent6>
        <a:srgbClr xmlns:mc="http://schemas.openxmlformats.org/markup-compatibility/2006" xmlns:a14="http://schemas.microsoft.com/office/drawing/2007/7/7/main" val="2D2D8A" mc:Ignorable=""/>
      </a:accent6>
      <a:hlink>
        <a:srgbClr xmlns:mc="http://schemas.openxmlformats.org/markup-compatibility/2006" xmlns:a14="http://schemas.microsoft.com/office/drawing/2007/7/7/main" val="009999" mc:Ignorable=""/>
      </a:hlink>
      <a:folHlink>
        <a:srgbClr xmlns:mc="http://schemas.openxmlformats.org/markup-compatibility/2006" xmlns:a14="http://schemas.microsoft.com/office/drawing/2007/7/7/main" val="99CC0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07/7/7/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07/7/7/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xmlns:mc="http://schemas.openxmlformats.org/markup-compatibility/2006" xmlns:a14="http://schemas.microsoft.com/office/drawing/2007/7/7/main" val="000000" mc:Ignorable=""/>
      </a:dk1>
      <a:lt1>
        <a:srgbClr xmlns:mc="http://schemas.openxmlformats.org/markup-compatibility/2006" xmlns:a14="http://schemas.microsoft.com/office/drawing/2007/7/7/main" val="FFFFFF" mc:Ignorable=""/>
      </a:lt1>
      <a:dk2>
        <a:srgbClr xmlns:mc="http://schemas.openxmlformats.org/markup-compatibility/2006" xmlns:a14="http://schemas.microsoft.com/office/drawing/2007/7/7/main" val="000000" mc:Ignorable=""/>
      </a:dk2>
      <a:lt2>
        <a:srgbClr xmlns:mc="http://schemas.openxmlformats.org/markup-compatibility/2006" xmlns:a14="http://schemas.microsoft.com/office/drawing/2007/7/7/main" val="808080" mc:Ignorable=""/>
      </a:lt2>
      <a:accent1>
        <a:srgbClr xmlns:mc="http://schemas.openxmlformats.org/markup-compatibility/2006" xmlns:a14="http://schemas.microsoft.com/office/drawing/2007/7/7/main" val="BBE0E3" mc:Ignorable=""/>
      </a:accent1>
      <a:accent2>
        <a:srgbClr xmlns:mc="http://schemas.openxmlformats.org/markup-compatibility/2006" xmlns:a14="http://schemas.microsoft.com/office/drawing/2007/7/7/main" val="333399" mc:Ignorable=""/>
      </a:accent2>
      <a:accent3>
        <a:srgbClr xmlns:mc="http://schemas.openxmlformats.org/markup-compatibility/2006" xmlns:a14="http://schemas.microsoft.com/office/drawing/2007/7/7/main" val="FFFFFF" mc:Ignorable=""/>
      </a:accent3>
      <a:accent4>
        <a:srgbClr xmlns:mc="http://schemas.openxmlformats.org/markup-compatibility/2006" xmlns:a14="http://schemas.microsoft.com/office/drawing/2007/7/7/main" val="000000" mc:Ignorable=""/>
      </a:accent4>
      <a:accent5>
        <a:srgbClr xmlns:mc="http://schemas.openxmlformats.org/markup-compatibility/2006" xmlns:a14="http://schemas.microsoft.com/office/drawing/2007/7/7/main" val="DAEDEF" mc:Ignorable=""/>
      </a:accent5>
      <a:accent6>
        <a:srgbClr xmlns:mc="http://schemas.openxmlformats.org/markup-compatibility/2006" xmlns:a14="http://schemas.microsoft.com/office/drawing/2007/7/7/main" val="2D2D8A" mc:Ignorable=""/>
      </a:accent6>
      <a:hlink>
        <a:srgbClr xmlns:mc="http://schemas.openxmlformats.org/markup-compatibility/2006" xmlns:a14="http://schemas.microsoft.com/office/drawing/2007/7/7/main" val="009999" mc:Ignorable=""/>
      </a:hlink>
      <a:folHlink>
        <a:srgbClr xmlns:mc="http://schemas.openxmlformats.org/markup-compatibility/2006" xmlns:a14="http://schemas.microsoft.com/office/drawing/2007/7/7/main" val="99CC0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07/7/7/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07/7/7/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11156</TotalTime>
  <Words>1002</Words>
  <Application>Microsoft Office PowerPoint</Application>
  <PresentationFormat>On-screen Show (4:3)</PresentationFormat>
  <Paragraphs>269</Paragraphs>
  <Slides>22</Slides>
  <Notes>2</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22</vt:i4>
      </vt:variant>
    </vt:vector>
  </HeadingPairs>
  <TitlesOfParts>
    <vt:vector size="31" baseType="lpstr">
      <vt:lpstr>Arial</vt:lpstr>
      <vt:lpstr>ＭＳ Ｐゴシック</vt:lpstr>
      <vt:lpstr>Garamond</vt:lpstr>
      <vt:lpstr>Wingdings</vt:lpstr>
      <vt:lpstr>Monotype Sorts</vt:lpstr>
      <vt:lpstr>Verdana</vt:lpstr>
      <vt:lpstr>NREF Standard</vt:lpstr>
      <vt:lpstr>NREF STD Divider</vt:lpstr>
      <vt:lpstr>Microsoft Office Excel Worksheet</vt:lpstr>
      <vt:lpstr>PowerPoint Presentation</vt:lpstr>
      <vt:lpstr>Asset Management</vt:lpstr>
      <vt:lpstr>Asset Management</vt:lpstr>
      <vt:lpstr>PowerPoint Presentation</vt:lpstr>
      <vt:lpstr>Hotel Management</vt:lpstr>
      <vt:lpstr>Hotel Management</vt:lpstr>
      <vt:lpstr>PowerPoint Presentation</vt:lpstr>
      <vt:lpstr>Receivership</vt:lpstr>
      <vt:lpstr>Receivership</vt:lpstr>
      <vt:lpstr>PowerPoint Presentation</vt:lpstr>
      <vt:lpstr>Development &amp; Construction</vt:lpstr>
      <vt:lpstr>Development &amp; Construction </vt:lpstr>
      <vt:lpstr>PowerPoint Presentation</vt:lpstr>
      <vt:lpstr>Project Summaries</vt:lpstr>
      <vt:lpstr>Project Summaries</vt:lpstr>
      <vt:lpstr>Project Summaries</vt:lpstr>
      <vt:lpstr>Project Summaries</vt:lpstr>
      <vt:lpstr>Project Summaries</vt:lpstr>
      <vt:lpstr>Project Summaries</vt:lpstr>
      <vt:lpstr>PowerPoint Presentation</vt:lpstr>
      <vt:lpstr>Appendix</vt:lpstr>
      <vt:lpstr>Appendix</vt:lpstr>
    </vt:vector>
  </TitlesOfParts>
  <Company>Normandy Real Estate Partners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Gideon Shiffman</dc:creator>
  <cp:lastModifiedBy>bherila</cp:lastModifiedBy>
  <cp:revision>106</cp:revision>
  <dcterms:created xsi:type="dcterms:W3CDTF">2009-06-10T18:39:28Z</dcterms:created>
  <dcterms:modified xsi:type="dcterms:W3CDTF">2009-06-25T04:08:17Z</dcterms:modified>
</cp:coreProperties>
</file>