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30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75E5-45B5-4C5E-B7C0-3E4F5CDDD616}" type="datetimeFigureOut">
              <a:rPr lang="en-US" smtClean="0"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E8B3-2FDD-411F-85C4-91845DD15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 r="89003" b="60494"/>
          <a:stretch/>
        </p:blipFill>
        <p:spPr bwMode="auto">
          <a:xfrm>
            <a:off x="0" y="990600"/>
            <a:ext cx="917521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4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Bryan</cp:lastModifiedBy>
  <cp:revision>1</cp:revision>
  <dcterms:created xsi:type="dcterms:W3CDTF">2011-12-03T16:20:27Z</dcterms:created>
  <dcterms:modified xsi:type="dcterms:W3CDTF">2011-12-04T01:02:49Z</dcterms:modified>
</cp:coreProperties>
</file>