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Chiv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hiv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hivo-italic.fntdata"/><Relationship Id="rId30" Type="http://schemas.openxmlformats.org/officeDocument/2006/relationships/font" Target="fonts/Chiv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hiv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4801e6f15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4801e6f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4801e6f15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4801e6f1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4801e6f15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4801e6f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4801e6f15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4801e6f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4801e6f15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4801e6f1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4801e6f15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4801e6f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4801e6f15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4801e6f1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4801e6f15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4801e6f1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4801e6f15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4801e6f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801e6f15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4801e6f1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4801e6f1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4801e6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4801e6f15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4801e6f1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4801e6f15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4801e6f1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4801e6f15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4801e6f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4801e6f1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4801e6f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4801e6f1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4801e6f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4801e6f1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4801e6f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4801e6f15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4801e6f1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4801e6f15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4801e6f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4801e6f15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4801e6f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4801e6f15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4801e6f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NLP and ML to Legislative Text</a:t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669250" y="4684800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COMP 4447 - Ben Hersh 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</a:t>
            </a:r>
            <a:r>
              <a:rPr lang="en" sz="2400"/>
              <a:t>Preparation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BeautifulSoup extract bill text from html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Combine all into individual dataframe and save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Tokenization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did not want to present raw text to the ML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Decided to use the BERT model to encode the text.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This was in hope that the encoded output would capture semantic and contextual relationships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 with the BERT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length of the output </a:t>
            </a:r>
            <a:r>
              <a:rPr lang="en" sz="2400"/>
              <a:t>encoding</a:t>
            </a:r>
            <a:r>
              <a:rPr lang="en" sz="2400"/>
              <a:t> depends on the </a:t>
            </a:r>
            <a:r>
              <a:rPr lang="en" sz="2400"/>
              <a:t>length</a:t>
            </a:r>
            <a:r>
              <a:rPr lang="en" sz="2400"/>
              <a:t> of the input text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50" y="2060875"/>
            <a:ext cx="4422130" cy="29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Why is this a challenge?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ML </a:t>
            </a:r>
            <a:r>
              <a:rPr lang="en" sz="2100"/>
              <a:t>models</a:t>
            </a:r>
            <a:r>
              <a:rPr lang="en" sz="2100"/>
              <a:t> like constant-length inputs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How to get Constant Length Inputs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Linear Resampling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Interpolate the larger encoding to a smaller size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MaxPool1D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Find maximum values in small windows and output a smaller encoding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Model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 chose a simple sequential neural network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2048 input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Sigmoid/Relu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2048 -&gt; 1024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Sigmoid/Relu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1024 -&gt; 128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Sigmoid/Relu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128 -&gt; 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Softmax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Not-encouraging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either overfit or underfit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Did not generalize well on mapping the encoded text to the party sponsorship label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ctrTitle"/>
          </p:nvPr>
        </p:nvSpPr>
        <p:spPr>
          <a:xfrm>
            <a:off x="196000" y="314175"/>
            <a:ext cx="83487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came to typical of the training runs I tried after adjusting some training parameters like learning rate</a:t>
            </a:r>
            <a:endParaRPr sz="2400"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50" y="1085325"/>
            <a:ext cx="4849456" cy="31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ctrTitle"/>
          </p:nvPr>
        </p:nvSpPr>
        <p:spPr>
          <a:xfrm>
            <a:off x="208400" y="2581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Further Data Exploration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does my decreased size data relate to each other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Cosine-Similarity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different are my encoding vectors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Sklearn has a pair-wise cosine-similiarity function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0 - orthogonal, 1 - the same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ctrTitle"/>
          </p:nvPr>
        </p:nvSpPr>
        <p:spPr>
          <a:xfrm>
            <a:off x="457200" y="799275"/>
            <a:ext cx="33858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Across All Labels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looks good, most of the encoding vectors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Are dissimilar</a:t>
            </a:r>
            <a:endParaRPr sz="1200"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4225"/>
            <a:ext cx="2895600" cy="202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304025" y="182950"/>
            <a:ext cx="358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1D Resample</a:t>
            </a:r>
            <a:endParaRPr sz="17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3830475" y="288675"/>
            <a:ext cx="42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By Label Pairs</a:t>
            </a:r>
            <a:endParaRPr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475" y="851563"/>
            <a:ext cx="2585575" cy="18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575" y="849625"/>
            <a:ext cx="2585575" cy="181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0475" y="2829375"/>
            <a:ext cx="2585575" cy="18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/>
        </p:nvSpPr>
        <p:spPr>
          <a:xfrm>
            <a:off x="6591900" y="2875975"/>
            <a:ext cx="249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While the vectors are dissimilar, there is no clear dissimilarity across the labels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ctrTitle"/>
          </p:nvPr>
        </p:nvSpPr>
        <p:spPr>
          <a:xfrm>
            <a:off x="127575" y="251950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Another Visualization : T-Sne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T-Sne calculates the probability the two </a:t>
            </a:r>
            <a:r>
              <a:rPr lang="en" sz="2400"/>
              <a:t>inputs</a:t>
            </a:r>
            <a:r>
              <a:rPr lang="en" sz="2400"/>
              <a:t> are close to each other.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Also collapses the dimensional space to 2 (or 3) </a:t>
            </a:r>
            <a:r>
              <a:rPr lang="en" sz="2400"/>
              <a:t>dimensions</a:t>
            </a:r>
            <a:r>
              <a:rPr lang="en" sz="2400"/>
              <a:t> of visualization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5" y="1943625"/>
            <a:ext cx="4494999" cy="31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/>
        </p:nvSpPr>
        <p:spPr>
          <a:xfrm>
            <a:off x="4900225" y="2011475"/>
            <a:ext cx="39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This is another way to see that my </a:t>
            </a:r>
            <a:r>
              <a:rPr lang="en">
                <a:latin typeface="Chivo"/>
                <a:ea typeface="Chivo"/>
                <a:cs typeface="Chivo"/>
                <a:sym typeface="Chivo"/>
              </a:rPr>
              <a:t>labels all fall within the same clusters.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was I trying to solve?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I’ve had a long term interest in how AI/ML could be applied to legislative text (but have never pursued it)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Long term, I would like to explore how AI can be used to predict likely behavioral impacts of legislation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ctrTitle"/>
          </p:nvPr>
        </p:nvSpPr>
        <p:spPr>
          <a:xfrm>
            <a:off x="59150" y="177325"/>
            <a:ext cx="2297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One Last Question to Explore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Was I losing too </a:t>
            </a:r>
            <a:r>
              <a:rPr lang="en" sz="2000"/>
              <a:t>much</a:t>
            </a:r>
            <a:r>
              <a:rPr lang="en" sz="2000"/>
              <a:t> information by going down to a 2048 element vector?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Went up to 8192 </a:t>
            </a:r>
            <a:r>
              <a:rPr lang="en" sz="2000"/>
              <a:t>element</a:t>
            </a:r>
            <a:r>
              <a:rPr lang="en" sz="2000"/>
              <a:t> vectors and applied t-sne.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574" y="152400"/>
            <a:ext cx="6150026" cy="46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Their the choice of encoding is hampering the model 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is no real difference </a:t>
            </a:r>
            <a:r>
              <a:rPr lang="en" sz="2400"/>
              <a:t>between the wording of bills by both parties (which seems suspect from a common-sense point of view)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was I trying to solve?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Could we predict  Multi-millionaires making use of IRAs to get tax deferrals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Could we predict negative outcomes from social legislation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 order to learn more about legislative text, let’s pursue something simpler.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9900"/>
                </a:solidFill>
              </a:rPr>
              <a:t>Can we predict party sponsorship from just the text of a piece of legislation?</a:t>
            </a:r>
            <a:endParaRPr sz="2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Tools Used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 both in .py and .ipynb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Pandas and Numpy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API from legiscan to find and download legislative bills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Pytorch for ML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T-SNE for visualizing clustering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BERT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BERT?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Natural Language Processing Model proposed by researchers at Google Research in 2018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 Language Understanding Evaluation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an Encoder Model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Ref: https://www.geeksforgeeks.org/explanation-of-bert-model-nlp/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Approach : Data Acquisition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Focus on NH State Legislature (being where I live)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Start with small data set (2 years)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Legiscan.org to search for and download details of legislative text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Types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Bill Details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Title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Year and Session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Sponsors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Status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Amendments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Committee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Full Text hyperlinks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Party Affiliation of Members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Preparation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Extract title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Extract Sponsors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Download full text (html from NH Legislative site)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 if all </a:t>
            </a:r>
            <a:r>
              <a:rPr lang="en" sz="2400"/>
              <a:t>sponsors</a:t>
            </a:r>
            <a:r>
              <a:rPr lang="en" sz="2400"/>
              <a:t> are from one party or not. Use this the label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Democrat, Republican, Both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