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6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2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4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4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0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8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5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7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Cooking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6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Recipes</a:t>
            </a:r>
          </a:p>
          <a:p>
            <a:r>
              <a:rPr lang="en-US" dirty="0"/>
              <a:t>Signup / Login</a:t>
            </a:r>
          </a:p>
          <a:p>
            <a:r>
              <a:rPr lang="en-US" dirty="0"/>
              <a:t>Create, Edit and Delete Recipes</a:t>
            </a:r>
          </a:p>
          <a:p>
            <a:r>
              <a:rPr lang="en-US" dirty="0" err="1"/>
              <a:t>Favourite</a:t>
            </a:r>
            <a:r>
              <a:rPr lang="en-US" dirty="0"/>
              <a:t> Recipes</a:t>
            </a:r>
          </a:p>
        </p:txBody>
      </p:sp>
    </p:spTree>
    <p:extLst>
      <p:ext uri="{BB962C8B-B14F-4D97-AF65-F5344CB8AC3E}">
        <p14:creationId xmlns:p14="http://schemas.microsoft.com/office/powerpoint/2010/main" val="264874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</a:t>
            </a:r>
          </a:p>
          <a:p>
            <a:pPr lvl="1"/>
            <a:r>
              <a:rPr lang="en-US" dirty="0"/>
              <a:t>Recipe – (Food, Drinks)</a:t>
            </a:r>
          </a:p>
          <a:p>
            <a:pPr lvl="1"/>
            <a:r>
              <a:rPr lang="en-US" dirty="0"/>
              <a:t>User</a:t>
            </a:r>
          </a:p>
          <a:p>
            <a:r>
              <a:rPr lang="en-US" dirty="0"/>
              <a:t>Controller</a:t>
            </a:r>
          </a:p>
          <a:p>
            <a:pPr lvl="1"/>
            <a:r>
              <a:rPr lang="en-US" dirty="0"/>
              <a:t>Home</a:t>
            </a:r>
          </a:p>
          <a:p>
            <a:pPr lvl="1"/>
            <a:r>
              <a:rPr lang="en-US" dirty="0"/>
              <a:t>Recipe</a:t>
            </a:r>
          </a:p>
          <a:p>
            <a:pPr lvl="1"/>
            <a:r>
              <a:rPr lang="en-US" dirty="0"/>
              <a:t>Account</a:t>
            </a:r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Home – (Index)</a:t>
            </a:r>
          </a:p>
          <a:p>
            <a:pPr lvl="1"/>
            <a:r>
              <a:rPr lang="en-US" dirty="0"/>
              <a:t>Recipe – (View, Create, Delete, Edit)</a:t>
            </a:r>
          </a:p>
          <a:p>
            <a:pPr lvl="1"/>
            <a:r>
              <a:rPr lang="en-US" dirty="0"/>
              <a:t>Account – (Login, Signup, Dashboard)</a:t>
            </a:r>
          </a:p>
        </p:txBody>
      </p:sp>
    </p:spTree>
    <p:extLst>
      <p:ext uri="{BB962C8B-B14F-4D97-AF65-F5344CB8AC3E}">
        <p14:creationId xmlns:p14="http://schemas.microsoft.com/office/powerpoint/2010/main" val="344465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  <a:p>
            <a:r>
              <a:rPr lang="en-US" dirty="0"/>
              <a:t>Recipe – Object Factory Pattern</a:t>
            </a:r>
          </a:p>
          <a:p>
            <a:pPr lvl="1"/>
            <a:r>
              <a:rPr lang="en-US" dirty="0"/>
              <a:t>Food</a:t>
            </a:r>
          </a:p>
          <a:p>
            <a:pPr lvl="1"/>
            <a:r>
              <a:rPr lang="en-US" dirty="0"/>
              <a:t>Drinks</a:t>
            </a:r>
          </a:p>
        </p:txBody>
      </p:sp>
    </p:spTree>
    <p:extLst>
      <p:ext uri="{BB962C8B-B14F-4D97-AF65-F5344CB8AC3E}">
        <p14:creationId xmlns:p14="http://schemas.microsoft.com/office/powerpoint/2010/main" val="93131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5781" y="1991032"/>
            <a:ext cx="1297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Recipe</a:t>
            </a:r>
          </a:p>
          <a:p>
            <a:r>
              <a:rPr lang="en-US" dirty="0"/>
              <a:t>Id</a:t>
            </a:r>
          </a:p>
          <a:p>
            <a:r>
              <a:rPr lang="en-US" dirty="0" err="1"/>
              <a:t>Creator_id</a:t>
            </a:r>
            <a:endParaRPr lang="en-US" dirty="0"/>
          </a:p>
          <a:p>
            <a:r>
              <a:rPr lang="en-US" dirty="0"/>
              <a:t>Name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Image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8284" y="1976284"/>
            <a:ext cx="2079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Ingedrients</a:t>
            </a:r>
            <a:endParaRPr lang="en-US" b="1" dirty="0"/>
          </a:p>
          <a:p>
            <a:r>
              <a:rPr lang="en-US" dirty="0" err="1"/>
              <a:t>Recipe_id</a:t>
            </a:r>
            <a:endParaRPr lang="en-US" dirty="0"/>
          </a:p>
          <a:p>
            <a:r>
              <a:rPr lang="en-US" dirty="0" err="1"/>
              <a:t>Ingedrient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05781" y="4542504"/>
            <a:ext cx="1297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Users</a:t>
            </a:r>
          </a:p>
          <a:p>
            <a:r>
              <a:rPr lang="en-US" dirty="0"/>
              <a:t>Id</a:t>
            </a:r>
          </a:p>
          <a:p>
            <a:r>
              <a:rPr lang="en-US" dirty="0"/>
              <a:t>Username</a:t>
            </a:r>
          </a:p>
          <a:p>
            <a:r>
              <a:rPr lang="en-US" dirty="0"/>
              <a:t>Password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48284" y="4542504"/>
            <a:ext cx="1976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Favourites</a:t>
            </a:r>
            <a:endParaRPr lang="en-US" b="1" dirty="0"/>
          </a:p>
          <a:p>
            <a:r>
              <a:rPr lang="en-US" dirty="0" err="1"/>
              <a:t>Recipe_id</a:t>
            </a:r>
            <a:endParaRPr lang="en-US" dirty="0"/>
          </a:p>
          <a:p>
            <a:r>
              <a:rPr lang="en-US" dirty="0" err="1"/>
              <a:t>User_id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8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RecipeAccess</a:t>
            </a:r>
            <a:endParaRPr lang="en-US" dirty="0"/>
          </a:p>
          <a:p>
            <a:pPr lvl="1"/>
            <a:r>
              <a:rPr lang="en-US" dirty="0" err="1"/>
              <a:t>getRecipe</a:t>
            </a:r>
            <a:r>
              <a:rPr lang="en-US" dirty="0"/>
              <a:t>(id)</a:t>
            </a:r>
          </a:p>
          <a:p>
            <a:pPr lvl="1"/>
            <a:r>
              <a:rPr lang="en-US" dirty="0" err="1"/>
              <a:t>getRecipeList</a:t>
            </a:r>
            <a:r>
              <a:rPr lang="en-US" dirty="0"/>
              <a:t>()</a:t>
            </a:r>
          </a:p>
          <a:p>
            <a:r>
              <a:rPr lang="en-US" dirty="0" err="1"/>
              <a:t>UserAccess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getUser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SqlConnect</a:t>
            </a:r>
            <a:endParaRPr lang="en-US" dirty="0"/>
          </a:p>
          <a:p>
            <a:pPr lvl="1"/>
            <a:r>
              <a:rPr lang="en-US" dirty="0"/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393554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2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Cooking App</vt:lpstr>
      <vt:lpstr>Features</vt:lpstr>
      <vt:lpstr>MVC Architecture</vt:lpstr>
      <vt:lpstr>Objects</vt:lpstr>
      <vt:lpstr>Database Design</vt:lpstr>
      <vt:lpstr>Project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 App</dc:title>
  <dc:creator>shristi</dc:creator>
  <cp:lastModifiedBy>shristi</cp:lastModifiedBy>
  <cp:revision>7</cp:revision>
  <dcterms:created xsi:type="dcterms:W3CDTF">2017-01-11T10:31:32Z</dcterms:created>
  <dcterms:modified xsi:type="dcterms:W3CDTF">2017-01-12T01:42:18Z</dcterms:modified>
</cp:coreProperties>
</file>