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5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26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6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51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8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5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9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5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3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8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3364D-1148-495A-B9B1-D07CB935E6E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471299"/>
            <a:ext cx="8915399" cy="1562233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Agency FB" panose="020B0503020202020204" pitchFamily="34" charset="0"/>
              </a:rPr>
              <a:t>Cooking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Bishal</a:t>
            </a:r>
            <a:r>
              <a:rPr lang="en-US" sz="2800" dirty="0"/>
              <a:t> Heuju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02" y="0"/>
            <a:ext cx="4812698" cy="40126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9546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View Recipes</a:t>
            </a:r>
          </a:p>
          <a:p>
            <a:r>
              <a:rPr lang="en-US" sz="2400" dirty="0"/>
              <a:t>Signup / Login</a:t>
            </a:r>
          </a:p>
          <a:p>
            <a:r>
              <a:rPr lang="en-US" sz="2400" dirty="0"/>
              <a:t>Create, Edit and Delete Recipes</a:t>
            </a:r>
          </a:p>
          <a:p>
            <a:r>
              <a:rPr lang="en-US" sz="2400" dirty="0" err="1"/>
              <a:t>Favourite</a:t>
            </a:r>
            <a:r>
              <a:rPr lang="en-US" sz="2400" dirty="0"/>
              <a:t> Recipes</a:t>
            </a:r>
          </a:p>
        </p:txBody>
      </p:sp>
    </p:spTree>
    <p:extLst>
      <p:ext uri="{BB962C8B-B14F-4D97-AF65-F5344CB8AC3E}">
        <p14:creationId xmlns:p14="http://schemas.microsoft.com/office/powerpoint/2010/main" val="264874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MVC Architecture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73515" y="1854691"/>
            <a:ext cx="9631097" cy="4494050"/>
            <a:chOff x="2153592" y="1920498"/>
            <a:chExt cx="9631097" cy="449405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776785" y="1920498"/>
              <a:ext cx="1394848" cy="102288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Model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7637702" y="4287988"/>
              <a:ext cx="1394848" cy="10228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View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4488586" y="4287988"/>
              <a:ext cx="1971246" cy="102288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Controller</a:t>
              </a:r>
            </a:p>
          </p:txBody>
        </p:sp>
        <p:sp>
          <p:nvSpPr>
            <p:cNvPr id="9" name="Cylinder 8"/>
            <p:cNvSpPr/>
            <p:nvPr/>
          </p:nvSpPr>
          <p:spPr>
            <a:xfrm>
              <a:off x="7547675" y="1920498"/>
              <a:ext cx="865650" cy="1022888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2153592" y="4281467"/>
              <a:ext cx="1255363" cy="1255363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/>
            <p:cNvSpPr/>
            <p:nvPr/>
          </p:nvSpPr>
          <p:spPr>
            <a:xfrm>
              <a:off x="3490066" y="4535960"/>
              <a:ext cx="998520" cy="2479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/>
            <p:cNvSpPr/>
            <p:nvPr/>
          </p:nvSpPr>
          <p:spPr>
            <a:xfrm flipH="1">
              <a:off x="3439296" y="4924647"/>
              <a:ext cx="988609" cy="2455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/>
            <p:cNvSpPr/>
            <p:nvPr/>
          </p:nvSpPr>
          <p:spPr>
            <a:xfrm rot="5400000" flipH="1">
              <a:off x="4831372" y="3455393"/>
              <a:ext cx="1285672" cy="3192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/>
            <p:cNvSpPr/>
            <p:nvPr/>
          </p:nvSpPr>
          <p:spPr>
            <a:xfrm rot="10800000" flipH="1">
              <a:off x="6576336" y="4689999"/>
              <a:ext cx="944863" cy="2346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/>
            <p:cNvSpPr/>
            <p:nvPr/>
          </p:nvSpPr>
          <p:spPr>
            <a:xfrm rot="2700000" flipH="1">
              <a:off x="5991442" y="3407219"/>
              <a:ext cx="1874695" cy="2668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/>
            <p:cNvSpPr/>
            <p:nvPr/>
          </p:nvSpPr>
          <p:spPr>
            <a:xfrm rot="10800000" flipH="1">
              <a:off x="6394378" y="2059561"/>
              <a:ext cx="944863" cy="2346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39241" y="5491218"/>
              <a:ext cx="44454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 – (Index)</a:t>
              </a:r>
            </a:p>
            <a:p>
              <a:r>
                <a:rPr lang="en-US" dirty="0"/>
                <a:t>Recipe – (View, Create, Delete, Edit)</a:t>
              </a:r>
            </a:p>
            <a:p>
              <a:r>
                <a:rPr lang="en-US" dirty="0"/>
                <a:t>Account – (Login, Signup, Dashboard)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21759" y="2145300"/>
              <a:ext cx="978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Recipe</a:t>
              </a:r>
            </a:p>
            <a:p>
              <a:r>
                <a:rPr lang="en-US" dirty="0"/>
                <a:t>User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68216" y="5491218"/>
              <a:ext cx="11657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  <a:p>
              <a:r>
                <a:rPr lang="en-US" dirty="0"/>
                <a:t>Recipe</a:t>
              </a:r>
            </a:p>
            <a:p>
              <a:r>
                <a:rPr lang="en-US" dirty="0"/>
                <a:t>Account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8909" y="576821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65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11445"/>
          </a:xfrm>
        </p:spPr>
        <p:txBody>
          <a:bodyPr>
            <a:normAutofit/>
          </a:bodyPr>
          <a:lstStyle/>
          <a:p>
            <a:r>
              <a:rPr lang="en-US" sz="2400" dirty="0"/>
              <a:t>Users</a:t>
            </a:r>
          </a:p>
          <a:p>
            <a:endParaRPr lang="en-US" sz="2400" dirty="0"/>
          </a:p>
          <a:p>
            <a:r>
              <a:rPr lang="en-US" sz="2400" dirty="0"/>
              <a:t>Recipe</a:t>
            </a:r>
          </a:p>
          <a:p>
            <a:pPr lvl="1"/>
            <a:r>
              <a:rPr lang="en-US" sz="2000" dirty="0"/>
              <a:t>Food</a:t>
            </a:r>
          </a:p>
          <a:p>
            <a:pPr lvl="1"/>
            <a:r>
              <a:rPr lang="en-US" sz="2000" dirty="0"/>
              <a:t>Drinks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Object Factory Pattern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131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Database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1" y="2182764"/>
            <a:ext cx="12020234" cy="43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8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RecipeAccess</a:t>
            </a:r>
            <a:r>
              <a:rPr lang="en-US" sz="2000" dirty="0"/>
              <a:t> - Singleton</a:t>
            </a:r>
          </a:p>
          <a:p>
            <a:pPr lvl="1"/>
            <a:r>
              <a:rPr lang="en-US" sz="1800" dirty="0" err="1"/>
              <a:t>getRecipe</a:t>
            </a:r>
            <a:r>
              <a:rPr lang="en-US" sz="1800" dirty="0"/>
              <a:t>(id)</a:t>
            </a:r>
          </a:p>
          <a:p>
            <a:pPr lvl="1"/>
            <a:r>
              <a:rPr lang="en-US" sz="1800" dirty="0" err="1"/>
              <a:t>getRecipeList</a:t>
            </a:r>
            <a:r>
              <a:rPr lang="en-US" sz="1800" dirty="0"/>
              <a:t>()</a:t>
            </a:r>
          </a:p>
          <a:p>
            <a:r>
              <a:rPr lang="en-US" sz="2000" dirty="0" err="1"/>
              <a:t>UserAccess</a:t>
            </a:r>
            <a:r>
              <a:rPr lang="en-US" sz="2000" dirty="0"/>
              <a:t> - Singleton</a:t>
            </a:r>
          </a:p>
          <a:p>
            <a:pPr lvl="1"/>
            <a:r>
              <a:rPr lang="en-US" sz="1800" dirty="0" err="1"/>
              <a:t>getUser</a:t>
            </a:r>
            <a:r>
              <a:rPr lang="en-US" sz="1800" dirty="0"/>
              <a:t>()</a:t>
            </a:r>
          </a:p>
          <a:p>
            <a:pPr lvl="1"/>
            <a:endParaRPr lang="en-US" sz="2000" dirty="0"/>
          </a:p>
          <a:p>
            <a:r>
              <a:rPr lang="en-US" sz="2000" dirty="0" err="1"/>
              <a:t>SqlConnect</a:t>
            </a:r>
            <a:endParaRPr lang="en-US" sz="2000" dirty="0"/>
          </a:p>
          <a:p>
            <a:pPr lvl="1"/>
            <a:r>
              <a:rPr lang="en-US" sz="1800" dirty="0"/>
              <a:t>Retrieve data</a:t>
            </a:r>
          </a:p>
          <a:p>
            <a:pPr lvl="1"/>
            <a:r>
              <a:rPr lang="en-US" sz="1800" dirty="0"/>
              <a:t>Execute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39355487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87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Century Gothic</vt:lpstr>
      <vt:lpstr>Wingdings 3</vt:lpstr>
      <vt:lpstr>Wisp</vt:lpstr>
      <vt:lpstr>Cooking App</vt:lpstr>
      <vt:lpstr>Features</vt:lpstr>
      <vt:lpstr>MVC Architecture</vt:lpstr>
      <vt:lpstr>Objects</vt:lpstr>
      <vt:lpstr>Database Diagram</vt:lpstr>
      <vt:lpstr>Project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App</dc:title>
  <dc:creator>shristi</dc:creator>
  <cp:lastModifiedBy>shristi</cp:lastModifiedBy>
  <cp:revision>47</cp:revision>
  <dcterms:created xsi:type="dcterms:W3CDTF">2017-01-11T10:31:32Z</dcterms:created>
  <dcterms:modified xsi:type="dcterms:W3CDTF">2017-01-12T16:02:02Z</dcterms:modified>
</cp:coreProperties>
</file>