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51EF-AF4A-4D36-8A03-AF63F79C2173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EA4A-F292-4307-9BEC-21760F5E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0200" y="1066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00200" y="24384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00200" y="3733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00200" y="5257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2362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81400" y="3733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5410200" y="5257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68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4953000"/>
            <a:ext cx="91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TCP6</a:t>
            </a:r>
          </a:p>
          <a:p>
            <a:r>
              <a:rPr lang="en-US" dirty="0" smtClean="0"/>
              <a:t>SINK2</a:t>
            </a:r>
          </a:p>
          <a:p>
            <a:r>
              <a:rPr lang="en-US" dirty="0" smtClean="0"/>
              <a:t>SINK3</a:t>
            </a:r>
          </a:p>
          <a:p>
            <a:r>
              <a:rPr lang="en-US" dirty="0" smtClean="0"/>
              <a:t>SINK4</a:t>
            </a:r>
          </a:p>
          <a:p>
            <a:r>
              <a:rPr lang="en-US" dirty="0" smtClean="0"/>
              <a:t>SINK5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2983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4126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2069068"/>
            <a:ext cx="83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TCP5</a:t>
            </a:r>
          </a:p>
          <a:p>
            <a:r>
              <a:rPr lang="en-US" dirty="0" smtClean="0"/>
              <a:t>SINK 0</a:t>
            </a:r>
          </a:p>
          <a:p>
            <a:r>
              <a:rPr lang="en-US" dirty="0" smtClean="0"/>
              <a:t>SINK 1</a:t>
            </a:r>
          </a:p>
          <a:p>
            <a:r>
              <a:rPr lang="en-US" dirty="0" smtClean="0"/>
              <a:t>SINK 6</a:t>
            </a:r>
            <a:endParaRPr lang="en-US" dirty="0"/>
          </a:p>
        </p:txBody>
      </p:sp>
      <p:cxnSp>
        <p:nvCxnSpPr>
          <p:cNvPr id="21" name="Straight Connector 20"/>
          <p:cNvCxnSpPr>
            <a:stCxn id="9" idx="7"/>
            <a:endCxn id="11" idx="4"/>
          </p:cNvCxnSpPr>
          <p:nvPr/>
        </p:nvCxnSpPr>
        <p:spPr>
          <a:xfrm rot="5400000" flipH="1" flipV="1">
            <a:off x="2520576" y="3932192"/>
            <a:ext cx="1068715" cy="17387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7"/>
            <a:endCxn id="10" idx="3"/>
          </p:cNvCxnSpPr>
          <p:nvPr/>
        </p:nvCxnSpPr>
        <p:spPr>
          <a:xfrm rot="5400000" flipH="1" flipV="1">
            <a:off x="4341485" y="2642767"/>
            <a:ext cx="994430" cy="13438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1" idx="2"/>
          </p:cNvCxnSpPr>
          <p:nvPr/>
        </p:nvCxnSpPr>
        <p:spPr>
          <a:xfrm>
            <a:off x="2286000" y="4000500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2"/>
          </p:cNvCxnSpPr>
          <p:nvPr/>
        </p:nvCxnSpPr>
        <p:spPr>
          <a:xfrm flipV="1">
            <a:off x="4038600" y="2628900"/>
            <a:ext cx="1371600" cy="1144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1" idx="1"/>
          </p:cNvCxnSpPr>
          <p:nvPr/>
        </p:nvCxnSpPr>
        <p:spPr>
          <a:xfrm>
            <a:off x="2209800" y="2819400"/>
            <a:ext cx="1472033" cy="9925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2"/>
          </p:cNvCxnSpPr>
          <p:nvPr/>
        </p:nvCxnSpPr>
        <p:spPr>
          <a:xfrm>
            <a:off x="4038600" y="4267200"/>
            <a:ext cx="1371600" cy="12573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5"/>
            <a:endCxn id="11" idx="0"/>
          </p:cNvCxnSpPr>
          <p:nvPr/>
        </p:nvCxnSpPr>
        <p:spPr>
          <a:xfrm rot="16200000" flipH="1">
            <a:off x="1949076" y="1758575"/>
            <a:ext cx="2211715" cy="17387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5"/>
            <a:endCxn id="12" idx="1"/>
          </p:cNvCxnSpPr>
          <p:nvPr/>
        </p:nvCxnSpPr>
        <p:spPr>
          <a:xfrm rot="16200000" flipH="1">
            <a:off x="4265285" y="4090567"/>
            <a:ext cx="1146830" cy="13438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86200" y="4267200"/>
            <a:ext cx="1524000" cy="1371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4267200" y="2895600"/>
            <a:ext cx="1371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7202" y="4114802"/>
            <a:ext cx="1371597" cy="114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0"/>
            <a:endCxn id="11" idx="6"/>
          </p:cNvCxnSpPr>
          <p:nvPr/>
        </p:nvCxnSpPr>
        <p:spPr>
          <a:xfrm rot="16200000" flipV="1">
            <a:off x="4381500" y="3886200"/>
            <a:ext cx="12573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6"/>
            <a:endCxn id="10" idx="4"/>
          </p:cNvCxnSpPr>
          <p:nvPr/>
        </p:nvCxnSpPr>
        <p:spPr>
          <a:xfrm flipV="1">
            <a:off x="4267200" y="2895600"/>
            <a:ext cx="1485900" cy="110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914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TCP Topology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0200" y="1066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00200" y="24384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00200" y="3733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00200" y="5257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2362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81400" y="3733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5410200" y="5257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685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UDP3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4953000"/>
            <a:ext cx="106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UDP6</a:t>
            </a:r>
          </a:p>
          <a:p>
            <a:r>
              <a:rPr lang="en-US" dirty="0" smtClean="0"/>
              <a:t>NULL 2</a:t>
            </a:r>
          </a:p>
          <a:p>
            <a:r>
              <a:rPr lang="en-US" dirty="0" smtClean="0"/>
              <a:t>NULL 3</a:t>
            </a:r>
          </a:p>
          <a:p>
            <a:r>
              <a:rPr lang="en-US" dirty="0" smtClean="0"/>
              <a:t>NULL 4</a:t>
            </a:r>
          </a:p>
          <a:p>
            <a:r>
              <a:rPr lang="en-US" dirty="0" smtClean="0"/>
              <a:t>NULL 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586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UDP0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UDP1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2983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UDP2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718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UDP4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2069068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UDP5</a:t>
            </a:r>
          </a:p>
          <a:p>
            <a:r>
              <a:rPr lang="en-US" dirty="0" smtClean="0"/>
              <a:t>NULL 0</a:t>
            </a:r>
          </a:p>
          <a:p>
            <a:r>
              <a:rPr lang="en-US" dirty="0" smtClean="0"/>
              <a:t>NULL 1</a:t>
            </a:r>
          </a:p>
          <a:p>
            <a:r>
              <a:rPr lang="en-US" dirty="0" smtClean="0"/>
              <a:t>NULL 6</a:t>
            </a:r>
            <a:endParaRPr lang="en-US" dirty="0"/>
          </a:p>
        </p:txBody>
      </p:sp>
      <p:cxnSp>
        <p:nvCxnSpPr>
          <p:cNvPr id="21" name="Straight Connector 20"/>
          <p:cNvCxnSpPr>
            <a:stCxn id="9" idx="7"/>
            <a:endCxn id="11" idx="4"/>
          </p:cNvCxnSpPr>
          <p:nvPr/>
        </p:nvCxnSpPr>
        <p:spPr>
          <a:xfrm rot="5400000" flipH="1" flipV="1">
            <a:off x="2520576" y="3932192"/>
            <a:ext cx="1068715" cy="17387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7"/>
            <a:endCxn id="10" idx="3"/>
          </p:cNvCxnSpPr>
          <p:nvPr/>
        </p:nvCxnSpPr>
        <p:spPr>
          <a:xfrm rot="5400000" flipH="1" flipV="1">
            <a:off x="4341485" y="2642767"/>
            <a:ext cx="994430" cy="13438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1" idx="2"/>
          </p:cNvCxnSpPr>
          <p:nvPr/>
        </p:nvCxnSpPr>
        <p:spPr>
          <a:xfrm>
            <a:off x="2286000" y="4000500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2"/>
          </p:cNvCxnSpPr>
          <p:nvPr/>
        </p:nvCxnSpPr>
        <p:spPr>
          <a:xfrm flipV="1">
            <a:off x="4038600" y="2628900"/>
            <a:ext cx="1371600" cy="1144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1" idx="1"/>
          </p:cNvCxnSpPr>
          <p:nvPr/>
        </p:nvCxnSpPr>
        <p:spPr>
          <a:xfrm>
            <a:off x="2209800" y="2819400"/>
            <a:ext cx="1472033" cy="9925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2"/>
          </p:cNvCxnSpPr>
          <p:nvPr/>
        </p:nvCxnSpPr>
        <p:spPr>
          <a:xfrm>
            <a:off x="4038600" y="4267200"/>
            <a:ext cx="1371600" cy="12573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5"/>
            <a:endCxn id="11" idx="0"/>
          </p:cNvCxnSpPr>
          <p:nvPr/>
        </p:nvCxnSpPr>
        <p:spPr>
          <a:xfrm rot="16200000" flipH="1">
            <a:off x="1949076" y="1758575"/>
            <a:ext cx="2211715" cy="17387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5"/>
            <a:endCxn id="12" idx="1"/>
          </p:cNvCxnSpPr>
          <p:nvPr/>
        </p:nvCxnSpPr>
        <p:spPr>
          <a:xfrm rot="16200000" flipH="1">
            <a:off x="4265285" y="4090567"/>
            <a:ext cx="1146830" cy="13438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86200" y="4267200"/>
            <a:ext cx="1524000" cy="1371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4267200" y="2895600"/>
            <a:ext cx="1371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7202" y="4114802"/>
            <a:ext cx="1371597" cy="114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0"/>
            <a:endCxn id="11" idx="6"/>
          </p:cNvCxnSpPr>
          <p:nvPr/>
        </p:nvCxnSpPr>
        <p:spPr>
          <a:xfrm rot="16200000" flipV="1">
            <a:off x="4381500" y="3886200"/>
            <a:ext cx="12573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6"/>
            <a:endCxn id="10" idx="4"/>
          </p:cNvCxnSpPr>
          <p:nvPr/>
        </p:nvCxnSpPr>
        <p:spPr>
          <a:xfrm flipV="1">
            <a:off x="4267200" y="2895600"/>
            <a:ext cx="1485900" cy="110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914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UDP Topology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</Words>
  <Application>Microsoft Office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9</cp:revision>
  <dcterms:created xsi:type="dcterms:W3CDTF">2012-05-27T06:26:48Z</dcterms:created>
  <dcterms:modified xsi:type="dcterms:W3CDTF">2012-05-27T07:17:04Z</dcterms:modified>
</cp:coreProperties>
</file>