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>
  <p:sldMasterIdLst>
    <p:sldMasterId id="2147483664" r:id="rId1"/>
  </p:sldMasterIdLst>
  <p:notesMasterIdLst>
    <p:notesMasterId r:id="rId4"/>
  </p:notesMasterIdLst>
  <p:handoutMasterIdLst>
    <p:handoutMasterId r:id="rId5"/>
  </p:handoutMasterIdLst>
  <p:sldIdLst>
    <p:sldId id="286" r:id="rId2"/>
    <p:sldId id="287" r:id="rId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0"/>
    <a:srgbClr val="7A7A7A"/>
    <a:srgbClr val="6B6B6B"/>
    <a:srgbClr val="767676"/>
    <a:srgbClr val="4C4C4C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84567" autoAdjust="0"/>
  </p:normalViewPr>
  <p:slideViewPr>
    <p:cSldViewPr snapToGrid="0">
      <p:cViewPr varScale="1">
        <p:scale>
          <a:sx n="69" d="100"/>
          <a:sy n="69" d="100"/>
        </p:scale>
        <p:origin x="-840" y="-102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3024"/>
        <p:guide orient="horz" pos="5906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228600"/>
            <a:ext cx="5730875" cy="429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0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 smtClean="0"/>
              <a:t>GE Title or job number</a:t>
            </a:r>
            <a:endParaRPr lang="en-US" sz="900" dirty="0"/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9/20/2012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9/20/2012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9/20/2012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9/20/2012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9/20/2012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9/20/2012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0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mtClean="0"/>
              <a:t>Welcome to the Office 2010 PowerPoint template</a:t>
            </a:r>
            <a:endParaRPr lang="en-US" dirty="0"/>
          </a:p>
        </p:txBody>
      </p:sp>
      <p:sp>
        <p:nvSpPr>
          <p:cNvPr id="731141" name="Rectangle 5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mtClean="0"/>
              <a:t>Use these pages to help you format your pitch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357274" y="3066473"/>
            <a:ext cx="3709987" cy="23971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sz="1400">
              <a:solidFill>
                <a:schemeClr val="tx1">
                  <a:lumMod val="40000"/>
                  <a:lumOff val="60000"/>
                </a:schemeClr>
              </a:solidFill>
              <a:latin typeface="GE Inspira" pitchFamily="34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2820699" y="3180773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solidFill>
                <a:srgbClr val="4157AD"/>
              </a:solidFill>
              <a:latin typeface="GE Inspira" pitchFamily="34" charset="0"/>
            </a:endParaRP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3357274" y="3158548"/>
            <a:ext cx="0" cy="50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solidFill>
                <a:srgbClr val="4157AD"/>
              </a:solidFill>
              <a:latin typeface="GE Inspira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7062499" y="3177598"/>
            <a:ext cx="0" cy="50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solidFill>
                <a:srgbClr val="4157AD"/>
              </a:solidFill>
              <a:latin typeface="GE Inspira" pitchFamily="34" charset="0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3003261" y="3753861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4157AD"/>
                </a:solidFill>
                <a:latin typeface="Arial" charset="0"/>
              </a:rPr>
              <a:t>X = 0</a:t>
            </a:r>
          </a:p>
        </p:txBody>
      </p:sp>
      <p:sp>
        <p:nvSpPr>
          <p:cNvPr id="25" name="Oval 10"/>
          <p:cNvSpPr>
            <a:spLocks noChangeArrowheads="1"/>
          </p:cNvSpPr>
          <p:nvPr/>
        </p:nvSpPr>
        <p:spPr bwMode="auto">
          <a:xfrm>
            <a:off x="3304886" y="3118861"/>
            <a:ext cx="103188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>
              <a:solidFill>
                <a:srgbClr val="4157AD"/>
              </a:solidFill>
              <a:latin typeface="GE Inspira" pitchFamily="34" charset="0"/>
            </a:endParaRPr>
          </a:p>
        </p:txBody>
      </p:sp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7010111" y="3126798"/>
            <a:ext cx="103188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>
              <a:solidFill>
                <a:srgbClr val="4157AD"/>
              </a:solidFill>
              <a:latin typeface="GE Inspira" pitchFamily="34" charset="0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3114386" y="2587048"/>
            <a:ext cx="519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4157AD"/>
                </a:solidFill>
                <a:latin typeface="Arial" charset="0"/>
              </a:rPr>
              <a:t>TC1</a:t>
            </a: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6762461" y="2625148"/>
            <a:ext cx="519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4157AD"/>
                </a:solidFill>
                <a:latin typeface="Arial" charset="0"/>
              </a:rPr>
              <a:t>TC2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6752936" y="3780848"/>
            <a:ext cx="612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4157AD"/>
                </a:solidFill>
                <a:latin typeface="Arial" charset="0"/>
              </a:rPr>
              <a:t>X = L</a:t>
            </a: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>
            <a:off x="7202199" y="3177598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solidFill>
                <a:srgbClr val="4157AD"/>
              </a:solidFill>
              <a:latin typeface="GE Inspira" pitchFamily="34" charset="0"/>
            </a:endParaRPr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1452963" y="3052186"/>
            <a:ext cx="1301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4157AD"/>
                </a:solidFill>
                <a:latin typeface="Arial" charset="0"/>
              </a:rPr>
              <a:t>Heat Flux = </a:t>
            </a:r>
            <a:r>
              <a:rPr lang="en-US" sz="1400" b="1" dirty="0" smtClean="0">
                <a:solidFill>
                  <a:srgbClr val="4157AD"/>
                </a:solidFill>
                <a:latin typeface="Arial" charset="0"/>
              </a:rPr>
              <a:t>?</a:t>
            </a:r>
          </a:p>
          <a:p>
            <a:pPr algn="ctr"/>
            <a:r>
              <a:rPr lang="en-US" sz="1400" b="1" dirty="0" smtClean="0">
                <a:solidFill>
                  <a:srgbClr val="4157AD"/>
                </a:solidFill>
                <a:latin typeface="Arial" charset="0"/>
              </a:rPr>
              <a:t>(Truth = 50)</a:t>
            </a:r>
            <a:endParaRPr lang="en-US" sz="1400" b="1" dirty="0">
              <a:solidFill>
                <a:srgbClr val="4157AD"/>
              </a:solidFill>
              <a:latin typeface="Arial" charset="0"/>
            </a:endParaRPr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4000542" y="3423661"/>
            <a:ext cx="20853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4157AD"/>
                </a:solidFill>
                <a:latin typeface="Arial" charset="0"/>
              </a:rPr>
              <a:t>Initial Temperature = </a:t>
            </a:r>
            <a:r>
              <a:rPr lang="en-US" sz="1400" b="1" dirty="0" smtClean="0">
                <a:solidFill>
                  <a:srgbClr val="4157AD"/>
                </a:solidFill>
                <a:latin typeface="Arial" charset="0"/>
              </a:rPr>
              <a:t>?</a:t>
            </a:r>
          </a:p>
          <a:p>
            <a:pPr algn="ctr"/>
            <a:r>
              <a:rPr lang="en-US" sz="1400" b="1" dirty="0" smtClean="0">
                <a:solidFill>
                  <a:srgbClr val="4157AD"/>
                </a:solidFill>
                <a:latin typeface="Arial" charset="0"/>
              </a:rPr>
              <a:t>(Truth = 20)</a:t>
            </a:r>
            <a:endParaRPr lang="en-US" sz="1400" b="1" dirty="0">
              <a:solidFill>
                <a:srgbClr val="4157AD"/>
              </a:solidFill>
              <a:latin typeface="Arial" charset="0"/>
            </a:endParaRPr>
          </a:p>
        </p:txBody>
      </p:sp>
      <p:sp>
        <p:nvSpPr>
          <p:cNvPr id="33" name="Oval 10"/>
          <p:cNvSpPr>
            <a:spLocks noChangeArrowheads="1"/>
          </p:cNvSpPr>
          <p:nvPr/>
        </p:nvSpPr>
        <p:spPr bwMode="auto">
          <a:xfrm>
            <a:off x="5133741" y="3132711"/>
            <a:ext cx="103188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>
              <a:solidFill>
                <a:srgbClr val="4157AD"/>
              </a:solidFill>
              <a:latin typeface="GE Inspira" pitchFamily="34" charset="0"/>
            </a:endParaRPr>
          </a:p>
        </p:txBody>
      </p:sp>
      <p:sp>
        <p:nvSpPr>
          <p:cNvPr id="34" name="Oval 10"/>
          <p:cNvSpPr>
            <a:spLocks noChangeArrowheads="1"/>
          </p:cNvSpPr>
          <p:nvPr/>
        </p:nvSpPr>
        <p:spPr bwMode="auto">
          <a:xfrm>
            <a:off x="4219311" y="3132711"/>
            <a:ext cx="103188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>
              <a:solidFill>
                <a:srgbClr val="4157AD"/>
              </a:solidFill>
              <a:latin typeface="GE Inspira" pitchFamily="34" charset="0"/>
            </a:endParaRP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117446" y="3132711"/>
            <a:ext cx="103188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>
              <a:solidFill>
                <a:srgbClr val="4157AD"/>
              </a:solidFill>
              <a:latin typeface="GE Inspi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00462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</TotalTime>
  <Words>42</Words>
  <Application>Microsoft Office PowerPoint</Application>
  <PresentationFormat>On-screen Show (4:3)</PresentationFormat>
  <Paragraphs>10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blank</vt:lpstr>
      <vt:lpstr>Welcome to the Office 2010 PowerPoint template</vt:lpstr>
      <vt:lpstr>PowerPoint Presentation</vt:lpstr>
    </vt:vector>
  </TitlesOfParts>
  <Company>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Office 2010 PowerPoint template</dc:title>
  <dc:creator>GE User</dc:creator>
  <cp:keywords>September 22, 2004 – Version 1.1</cp:keywords>
  <dc:description>General Electric Company 2004</dc:description>
  <cp:lastModifiedBy>GE User</cp:lastModifiedBy>
  <cp:revision>1</cp:revision>
  <cp:lastPrinted>2003-08-29T14:38:12Z</cp:lastPrinted>
  <dcterms:created xsi:type="dcterms:W3CDTF">2012-09-20T22:16:12Z</dcterms:created>
  <dcterms:modified xsi:type="dcterms:W3CDTF">2012-09-20T22:18:52Z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