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663-84BE-41DD-B89D-D093BE44A73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25FE-E522-45CD-9B4B-DB34FD8B1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6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663-84BE-41DD-B89D-D093BE44A73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25FE-E522-45CD-9B4B-DB34FD8B1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1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663-84BE-41DD-B89D-D093BE44A73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25FE-E522-45CD-9B4B-DB34FD8B1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663-84BE-41DD-B89D-D093BE44A73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25FE-E522-45CD-9B4B-DB34FD8B1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7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663-84BE-41DD-B89D-D093BE44A73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25FE-E522-45CD-9B4B-DB34FD8B1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6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663-84BE-41DD-B89D-D093BE44A73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25FE-E522-45CD-9B4B-DB34FD8B1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4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663-84BE-41DD-B89D-D093BE44A73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25FE-E522-45CD-9B4B-DB34FD8B1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0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663-84BE-41DD-B89D-D093BE44A73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25FE-E522-45CD-9B4B-DB34FD8B1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1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663-84BE-41DD-B89D-D093BE44A73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25FE-E522-45CD-9B4B-DB34FD8B1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0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663-84BE-41DD-B89D-D093BE44A73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25FE-E522-45CD-9B4B-DB34FD8B1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1663-84BE-41DD-B89D-D093BE44A73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725FE-E522-45CD-9B4B-DB34FD8B1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6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1663-84BE-41DD-B89D-D093BE44A73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725FE-E522-45CD-9B4B-DB34FD8B1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8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0611" y="980902"/>
            <a:ext cx="8462356" cy="53035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6167" y="52370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#wrap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1200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700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70611" y="980902"/>
            <a:ext cx="8462356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dirty="0" smtClean="0"/>
              <a:t>eader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100px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70611" y="1878677"/>
            <a:ext cx="8462356" cy="1737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</a:t>
            </a:r>
            <a:r>
              <a:rPr lang="en-US" altLang="ko-KR" dirty="0" err="1" smtClean="0"/>
              <a:t>img_slide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300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70611" y="3616037"/>
            <a:ext cx="8462356" cy="1737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763225" y="3632662"/>
            <a:ext cx="2799234" cy="170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400px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601172" y="3616036"/>
            <a:ext cx="2799234" cy="17013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433733" y="3632662"/>
            <a:ext cx="2799234" cy="170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400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770611" y="5353397"/>
            <a:ext cx="8462356" cy="9034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0278" y="4632898"/>
            <a:ext cx="2547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Section </a:t>
            </a:r>
          </a:p>
          <a:p>
            <a:r>
              <a:rPr lang="ko-KR" altLang="en-US" dirty="0" smtClean="0"/>
              <a:t>너비 </a:t>
            </a:r>
            <a:r>
              <a:rPr lang="en-US" altLang="ko-KR" dirty="0" smtClean="0"/>
              <a:t>100%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200px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51611" y="1868978"/>
            <a:ext cx="8088742" cy="17373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en-US" altLang="ko-KR" dirty="0" err="1" smtClean="0">
                <a:solidFill>
                  <a:schemeClr val="tx1"/>
                </a:solidFill>
              </a:rPr>
              <a:t>img_slide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너비 </a:t>
            </a:r>
            <a:r>
              <a:rPr lang="en-US" altLang="ko-KR" dirty="0" smtClean="0">
                <a:solidFill>
                  <a:schemeClr val="tx1"/>
                </a:solidFill>
              </a:rPr>
              <a:t>100% </a:t>
            </a:r>
            <a:r>
              <a:rPr lang="ko-KR" altLang="en-US" dirty="0" smtClean="0">
                <a:solidFill>
                  <a:schemeClr val="tx1"/>
                </a:solidFill>
              </a:rPr>
              <a:t>높이 </a:t>
            </a:r>
            <a:r>
              <a:rPr lang="en-US" altLang="ko-KR" dirty="0" smtClean="0">
                <a:solidFill>
                  <a:schemeClr val="tx1"/>
                </a:solidFill>
              </a:rPr>
              <a:t>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8798" y="6320445"/>
            <a:ext cx="330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Footer </a:t>
            </a:r>
            <a:r>
              <a:rPr lang="ko-KR" altLang="en-US" dirty="0" smtClean="0">
                <a:solidFill>
                  <a:schemeClr val="tx1"/>
                </a:solidFill>
              </a:rPr>
              <a:t>너비 </a:t>
            </a:r>
            <a:r>
              <a:rPr lang="en-US" altLang="ko-KR" dirty="0" smtClean="0">
                <a:solidFill>
                  <a:schemeClr val="tx1"/>
                </a:solidFill>
              </a:rPr>
              <a:t>100% </a:t>
            </a:r>
            <a:r>
              <a:rPr lang="ko-KR" altLang="en-US" dirty="0" smtClean="0">
                <a:solidFill>
                  <a:schemeClr val="tx1"/>
                </a:solidFill>
              </a:rPr>
              <a:t>높이 </a:t>
            </a:r>
            <a:r>
              <a:rPr lang="en-US" altLang="ko-KR" dirty="0" smtClean="0">
                <a:solidFill>
                  <a:schemeClr val="tx1"/>
                </a:solidFill>
              </a:rPr>
              <a:t>100px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70611" y="5376873"/>
            <a:ext cx="1963189" cy="9421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_logo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733800" y="5387995"/>
            <a:ext cx="6499167" cy="47940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_menu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733800" y="5867400"/>
            <a:ext cx="6499167" cy="4516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f_copy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6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7271" y="856211"/>
            <a:ext cx="8396765" cy="4172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9251" y="473825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#wrap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1000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650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77271" y="834845"/>
            <a:ext cx="1862962" cy="4194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너비</a:t>
            </a:r>
            <a:r>
              <a:rPr lang="en-US" altLang="ko-KR" dirty="0" smtClean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높이 </a:t>
            </a:r>
            <a:r>
              <a:rPr lang="en-US" altLang="ko-KR" dirty="0" smtClean="0">
                <a:solidFill>
                  <a:schemeClr val="tx1"/>
                </a:solidFill>
              </a:rPr>
              <a:t>650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1792" y="473825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#main </a:t>
            </a:r>
            <a:r>
              <a:rPr lang="ko-KR" altLang="en-US" dirty="0" smtClean="0"/>
              <a:t>너비 </a:t>
            </a:r>
            <a:r>
              <a:rPr lang="en-US" altLang="ko-KR" dirty="0"/>
              <a:t>8</a:t>
            </a:r>
            <a:r>
              <a:rPr lang="en-US" altLang="ko-KR" dirty="0" smtClean="0"/>
              <a:t>00 </a:t>
            </a:r>
            <a:r>
              <a:rPr lang="ko-KR" altLang="en-US" dirty="0" smtClean="0"/>
              <a:t>높이 </a:t>
            </a:r>
            <a:r>
              <a:rPr lang="en-US" altLang="ko-KR" dirty="0" smtClean="0"/>
              <a:t>650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40232" y="834844"/>
            <a:ext cx="6533803" cy="42074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40231" y="834843"/>
            <a:ext cx="6533804" cy="21078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#</a:t>
            </a:r>
            <a:r>
              <a:rPr lang="en-US" altLang="ko-KR" dirty="0" err="1" smtClean="0">
                <a:solidFill>
                  <a:schemeClr val="tx1"/>
                </a:solidFill>
              </a:rPr>
              <a:t>img_slide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너비 </a:t>
            </a:r>
            <a:r>
              <a:rPr lang="en-US" altLang="ko-KR" dirty="0" smtClean="0">
                <a:solidFill>
                  <a:schemeClr val="tx1"/>
                </a:solidFill>
              </a:rPr>
              <a:t>100% </a:t>
            </a:r>
            <a:r>
              <a:rPr lang="ko-KR" altLang="en-US" dirty="0" smtClean="0">
                <a:solidFill>
                  <a:schemeClr val="tx1"/>
                </a:solidFill>
              </a:rPr>
              <a:t>높이 </a:t>
            </a:r>
            <a:r>
              <a:rPr lang="en-US" altLang="ko-KR" dirty="0" smtClean="0">
                <a:solidFill>
                  <a:schemeClr val="tx1"/>
                </a:solidFill>
              </a:rPr>
              <a:t>350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47619" y="2974168"/>
            <a:ext cx="6526416" cy="12810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82260" y="2964070"/>
            <a:ext cx="2200010" cy="125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너비</a:t>
            </a:r>
            <a:r>
              <a:rPr lang="en-US" altLang="ko-KR" dirty="0" smtClean="0"/>
              <a:t>:33.33%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14595" y="2966299"/>
            <a:ext cx="2098896" cy="1254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너비</a:t>
            </a:r>
            <a:r>
              <a:rPr lang="en-US" altLang="ko-KR" dirty="0" smtClean="0"/>
              <a:t>:33.33%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338428" y="2974168"/>
            <a:ext cx="2093580" cy="125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너비</a:t>
            </a:r>
            <a:r>
              <a:rPr lang="en-US" altLang="ko-KR" dirty="0" smtClean="0"/>
              <a:t>:33.33%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506358" y="3089963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Section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965170" y="4226387"/>
            <a:ext cx="1536318" cy="8237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_logo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388031" y="4221909"/>
            <a:ext cx="5086004" cy="45027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</a:t>
            </a:r>
            <a:r>
              <a:rPr lang="en-US" altLang="ko-KR" dirty="0" err="1" smtClean="0"/>
              <a:t>_menu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412970" y="4708838"/>
            <a:ext cx="5086004" cy="343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f_copy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47561" y="5273591"/>
            <a:ext cx="330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Footer </a:t>
            </a:r>
            <a:r>
              <a:rPr lang="ko-KR" altLang="en-US" dirty="0" smtClean="0">
                <a:solidFill>
                  <a:schemeClr val="tx1"/>
                </a:solidFill>
              </a:rPr>
              <a:t>너비 </a:t>
            </a:r>
            <a:r>
              <a:rPr lang="en-US" altLang="ko-KR" dirty="0" smtClean="0">
                <a:solidFill>
                  <a:schemeClr val="tx1"/>
                </a:solidFill>
              </a:rPr>
              <a:t>100% </a:t>
            </a:r>
            <a:r>
              <a:rPr lang="ko-KR" altLang="en-US" dirty="0" smtClean="0">
                <a:solidFill>
                  <a:schemeClr val="tx1"/>
                </a:solidFill>
              </a:rPr>
              <a:t>높이 </a:t>
            </a:r>
            <a:r>
              <a:rPr lang="en-US" altLang="ko-KR" dirty="0" smtClean="0">
                <a:solidFill>
                  <a:schemeClr val="tx1"/>
                </a:solidFill>
              </a:rPr>
              <a:t>100px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08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92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YONSAI</dc:creator>
  <cp:lastModifiedBy>YONSAI</cp:lastModifiedBy>
  <cp:revision>6</cp:revision>
  <dcterms:created xsi:type="dcterms:W3CDTF">2024-09-24T02:41:23Z</dcterms:created>
  <dcterms:modified xsi:type="dcterms:W3CDTF">2024-09-24T03:40:44Z</dcterms:modified>
</cp:coreProperties>
</file>