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1" r:id="rId7"/>
    <p:sldId id="262" r:id="rId8"/>
    <p:sldId id="289" r:id="rId9"/>
    <p:sldId id="264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2024-12-15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2024-12-15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백엔드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김민서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 dirty="0"/>
              <a:t>투표 시스템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819229" cy="25193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요즘 </a:t>
            </a:r>
            <a:r>
              <a:rPr lang="ko-KR" altLang="en-US" dirty="0" err="1"/>
              <a:t>핫한이슈를</a:t>
            </a:r>
            <a:r>
              <a:rPr lang="ko-KR" altLang="en-US" dirty="0"/>
              <a:t> 주제로 쓰임이 </a:t>
            </a:r>
            <a:r>
              <a:rPr lang="ko-KR" altLang="en-US" dirty="0" err="1"/>
              <a:t>필요할꺼같은</a:t>
            </a:r>
            <a:r>
              <a:rPr lang="ko-KR" altLang="en-US" dirty="0"/>
              <a:t> 투표시스템을 만들어보겠습니다 </a:t>
            </a:r>
            <a:r>
              <a:rPr lang="en-US" altLang="ko-KR" dirty="0"/>
              <a:t>!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투표율 집계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투표율 통계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자세한 집계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예외처리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이름이랑 나이를 </a:t>
            </a:r>
            <a:r>
              <a:rPr lang="ko-KR" altLang="en-US" dirty="0" err="1"/>
              <a:t>입력받은뒤</a:t>
            </a:r>
            <a:r>
              <a:rPr lang="ko-KR" altLang="en-US" dirty="0"/>
              <a:t> 리스트저장후에 </a:t>
            </a:r>
            <a:r>
              <a:rPr lang="ko-KR" altLang="en-US" dirty="0" err="1"/>
              <a:t>집계할예정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후보별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수치와 득표수를 </a:t>
            </a:r>
            <a:r>
              <a:rPr lang="ko-KR" altLang="en-US" dirty="0" err="1"/>
              <a:t>나타낼예정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남녀</a:t>
            </a:r>
            <a:r>
              <a:rPr lang="en-US" altLang="ko-KR" dirty="0"/>
              <a:t>,</a:t>
            </a:r>
            <a:r>
              <a:rPr lang="ko-KR" altLang="en-US" dirty="0"/>
              <a:t>연령대 등등 자세한통계도 시간이 허락해주면 </a:t>
            </a:r>
            <a:r>
              <a:rPr lang="ko-KR" altLang="en-US" dirty="0" err="1"/>
              <a:t>해볼예정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중복투표</a:t>
            </a:r>
            <a:r>
              <a:rPr lang="en-US" altLang="ko-KR" dirty="0"/>
              <a:t>,</a:t>
            </a:r>
            <a:r>
              <a:rPr lang="ko-KR" altLang="en-US" dirty="0" err="1"/>
              <a:t>무효기능표처리등</a:t>
            </a:r>
            <a:r>
              <a:rPr lang="ko-KR" altLang="en-US" dirty="0"/>
              <a:t> 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EDD-296F-4AE3-ACC1-866EBB7BB3BC}"/>
              </a:ext>
            </a:extLst>
          </p:cNvPr>
          <p:cNvSpPr txBox="1"/>
          <p:nvPr/>
        </p:nvSpPr>
        <p:spPr>
          <a:xfrm>
            <a:off x="2339873" y="468147"/>
            <a:ext cx="647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  <a:r>
              <a:rPr lang="ko-KR" altLang="en-US" dirty="0">
                <a:latin typeface="맑은고딕"/>
              </a:rPr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C7552-C432-4979-9CBD-3EBEBA5E99DC}"/>
              </a:ext>
            </a:extLst>
          </p:cNvPr>
          <p:cNvSpPr/>
          <p:nvPr/>
        </p:nvSpPr>
        <p:spPr>
          <a:xfrm>
            <a:off x="4364565" y="2439986"/>
            <a:ext cx="1651000" cy="109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메인 메서드에서 사용자 나이</a:t>
            </a:r>
            <a:r>
              <a:rPr lang="en-US" altLang="ko-KR" sz="1400" dirty="0">
                <a:solidFill>
                  <a:schemeClr val="tx1"/>
                </a:solidFill>
                <a:latin typeface="맑은고딕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  <a:latin typeface="맑은고딕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주민번호 </a:t>
            </a:r>
            <a:r>
              <a:rPr lang="ko-KR" altLang="en-US" sz="1400" dirty="0" err="1">
                <a:solidFill>
                  <a:schemeClr val="tx1"/>
                </a:solidFill>
                <a:latin typeface="맑은고딕"/>
              </a:rPr>
              <a:t>입력받기</a:t>
            </a:r>
            <a:endParaRPr lang="ko-KR" altLang="en-US" sz="1400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5889D3-0084-411E-87FD-671CE452AEC2}"/>
              </a:ext>
            </a:extLst>
          </p:cNvPr>
          <p:cNvSpPr/>
          <p:nvPr/>
        </p:nvSpPr>
        <p:spPr>
          <a:xfrm>
            <a:off x="4364565" y="4656129"/>
            <a:ext cx="1651000" cy="109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후보선택후 투표하면 투표자 </a:t>
            </a:r>
            <a:r>
              <a:rPr lang="ko-KR" altLang="en-US" sz="1400" dirty="0" err="1">
                <a:solidFill>
                  <a:schemeClr val="tx1"/>
                </a:solidFill>
                <a:latin typeface="맑은고딕"/>
              </a:rPr>
              <a:t>정보랑</a:t>
            </a:r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 투표후보 같이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63C572-0BB0-42DE-B3B9-91492218A123}"/>
              </a:ext>
            </a:extLst>
          </p:cNvPr>
          <p:cNvSpPr/>
          <p:nvPr/>
        </p:nvSpPr>
        <p:spPr>
          <a:xfrm>
            <a:off x="1151466" y="805390"/>
            <a:ext cx="1456267" cy="57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고딕"/>
              </a:rPr>
              <a:t>후보자 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0E55BA-3FEB-4037-9FD8-A594584F7A94}"/>
              </a:ext>
            </a:extLst>
          </p:cNvPr>
          <p:cNvSpPr/>
          <p:nvPr/>
        </p:nvSpPr>
        <p:spPr>
          <a:xfrm>
            <a:off x="4461932" y="830790"/>
            <a:ext cx="1456267" cy="5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고딕"/>
              </a:rPr>
              <a:t>투표하기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20DA04-0A94-4F1C-8400-1864C141D27B}"/>
              </a:ext>
            </a:extLst>
          </p:cNvPr>
          <p:cNvSpPr/>
          <p:nvPr/>
        </p:nvSpPr>
        <p:spPr>
          <a:xfrm>
            <a:off x="9584267" y="792689"/>
            <a:ext cx="1456267" cy="57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투표 집계보기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13CFE4-E9F9-4F07-8657-5364BC821E64}"/>
              </a:ext>
            </a:extLst>
          </p:cNvPr>
          <p:cNvSpPr/>
          <p:nvPr/>
        </p:nvSpPr>
        <p:spPr>
          <a:xfrm>
            <a:off x="6959600" y="1461564"/>
            <a:ext cx="1651000" cy="109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투표자 리스트 저장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E1845E-6BE3-4C2A-8D8C-D0425FCC6869}"/>
              </a:ext>
            </a:extLst>
          </p:cNvPr>
          <p:cNvSpPr/>
          <p:nvPr/>
        </p:nvSpPr>
        <p:spPr>
          <a:xfrm>
            <a:off x="6959600" y="3564986"/>
            <a:ext cx="1651000" cy="109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투표정보 등록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CE1879-ECDD-4AF8-B027-DF959E9C9D2B}"/>
              </a:ext>
            </a:extLst>
          </p:cNvPr>
          <p:cNvSpPr/>
          <p:nvPr/>
        </p:nvSpPr>
        <p:spPr>
          <a:xfrm>
            <a:off x="9486900" y="1857900"/>
            <a:ext cx="1651000" cy="109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투표자 집계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DEF5F4-362A-4790-A329-3937C2C92CFB}"/>
              </a:ext>
            </a:extLst>
          </p:cNvPr>
          <p:cNvSpPr/>
          <p:nvPr/>
        </p:nvSpPr>
        <p:spPr>
          <a:xfrm>
            <a:off x="9486900" y="3640960"/>
            <a:ext cx="1651000" cy="109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투표현황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9F637F-26A5-4253-8859-EFB30E744DF3}"/>
              </a:ext>
            </a:extLst>
          </p:cNvPr>
          <p:cNvSpPr/>
          <p:nvPr/>
        </p:nvSpPr>
        <p:spPr>
          <a:xfrm>
            <a:off x="9486900" y="5424020"/>
            <a:ext cx="1651000" cy="109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나이 </a:t>
            </a:r>
            <a:r>
              <a:rPr lang="ko-KR" altLang="en-US" sz="1400" dirty="0" err="1">
                <a:solidFill>
                  <a:schemeClr val="tx1"/>
                </a:solidFill>
                <a:latin typeface="맑은고딕"/>
              </a:rPr>
              <a:t>성별별</a:t>
            </a:r>
            <a:r>
              <a:rPr lang="ko-KR" altLang="en-US" sz="1400" dirty="0">
                <a:solidFill>
                  <a:schemeClr val="tx1"/>
                </a:solidFill>
                <a:latin typeface="맑은고딕"/>
              </a:rPr>
              <a:t> 득표율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82079-6328-4FD3-9066-6D9B41EFC39C}"/>
              </a:ext>
            </a:extLst>
          </p:cNvPr>
          <p:cNvCxnSpPr/>
          <p:nvPr/>
        </p:nvCxnSpPr>
        <p:spPr>
          <a:xfrm flipV="1">
            <a:off x="6155267" y="2099733"/>
            <a:ext cx="609600" cy="84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139DFC1-FC12-4B82-AE7D-A177D2AE17BE}"/>
              </a:ext>
            </a:extLst>
          </p:cNvPr>
          <p:cNvCxnSpPr/>
          <p:nvPr/>
        </p:nvCxnSpPr>
        <p:spPr>
          <a:xfrm flipV="1">
            <a:off x="6155271" y="4352390"/>
            <a:ext cx="609600" cy="84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9DA415-58EA-4B79-B488-E80546EF76D3}"/>
              </a:ext>
            </a:extLst>
          </p:cNvPr>
          <p:cNvCxnSpPr>
            <a:cxnSpLocks/>
          </p:cNvCxnSpPr>
          <p:nvPr/>
        </p:nvCxnSpPr>
        <p:spPr>
          <a:xfrm>
            <a:off x="8697383" y="1973268"/>
            <a:ext cx="702733" cy="4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64CC30-BEDD-4462-8B4E-4042F9C2BE92}"/>
              </a:ext>
            </a:extLst>
          </p:cNvPr>
          <p:cNvCxnSpPr>
            <a:cxnSpLocks/>
          </p:cNvCxnSpPr>
          <p:nvPr/>
        </p:nvCxnSpPr>
        <p:spPr>
          <a:xfrm>
            <a:off x="8697383" y="4110557"/>
            <a:ext cx="702733" cy="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BFD53E-EFAB-4170-87BD-86FEF3FEE645}"/>
              </a:ext>
            </a:extLst>
          </p:cNvPr>
          <p:cNvCxnSpPr>
            <a:cxnSpLocks/>
          </p:cNvCxnSpPr>
          <p:nvPr/>
        </p:nvCxnSpPr>
        <p:spPr>
          <a:xfrm>
            <a:off x="8763000" y="4352390"/>
            <a:ext cx="637116" cy="161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5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122C6-8F71-4182-9CB6-A6820B653628}"/>
              </a:ext>
            </a:extLst>
          </p:cNvPr>
          <p:cNvSpPr txBox="1"/>
          <p:nvPr/>
        </p:nvSpPr>
        <p:spPr>
          <a:xfrm>
            <a:off x="5842000" y="104154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D7436-E246-4914-BE1B-579842354ED1}"/>
              </a:ext>
            </a:extLst>
          </p:cNvPr>
          <p:cNvSpPr txBox="1"/>
          <p:nvPr/>
        </p:nvSpPr>
        <p:spPr>
          <a:xfrm>
            <a:off x="2675464" y="1698123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Candidate(</a:t>
            </a:r>
            <a:r>
              <a:rPr lang="ko-KR" altLang="en-US" dirty="0"/>
              <a:t>후보자 정보저장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3A0A2C-E676-44F2-967F-54EE75B59615}"/>
              </a:ext>
            </a:extLst>
          </p:cNvPr>
          <p:cNvSpPr txBox="1"/>
          <p:nvPr/>
        </p:nvSpPr>
        <p:spPr>
          <a:xfrm>
            <a:off x="3039532" y="237609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Voter(</a:t>
            </a:r>
            <a:r>
              <a:rPr lang="ko-KR" altLang="en-US" dirty="0"/>
              <a:t>투표자 정보저장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C43622-0444-4A33-8176-4A4F6D60A746}"/>
              </a:ext>
            </a:extLst>
          </p:cNvPr>
          <p:cNvSpPr txBox="1"/>
          <p:nvPr/>
        </p:nvSpPr>
        <p:spPr>
          <a:xfrm>
            <a:off x="7021889" y="1133873"/>
            <a:ext cx="364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voteResults</a:t>
            </a:r>
            <a:r>
              <a:rPr lang="en-US" altLang="ko-KR" dirty="0"/>
              <a:t>(</a:t>
            </a:r>
            <a:r>
              <a:rPr lang="ko-KR" altLang="en-US" dirty="0"/>
              <a:t>투표번호저장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0D7583-0DFF-4FFD-B0D1-FD3E8D6DDF19}"/>
              </a:ext>
            </a:extLst>
          </p:cNvPr>
          <p:cNvSpPr txBox="1"/>
          <p:nvPr/>
        </p:nvSpPr>
        <p:spPr>
          <a:xfrm>
            <a:off x="6712855" y="1653138"/>
            <a:ext cx="425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CandidateList</a:t>
            </a:r>
            <a:r>
              <a:rPr lang="en-US" altLang="ko-KR" dirty="0"/>
              <a:t>(</a:t>
            </a:r>
            <a:r>
              <a:rPr lang="ko-KR" altLang="en-US" dirty="0"/>
              <a:t>후보자 정보저장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3ADB3F-3BA0-435E-A9FF-124207EED924}"/>
              </a:ext>
            </a:extLst>
          </p:cNvPr>
          <p:cNvSpPr txBox="1"/>
          <p:nvPr/>
        </p:nvSpPr>
        <p:spPr>
          <a:xfrm>
            <a:off x="7186988" y="2078008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votingNumResult</a:t>
            </a:r>
            <a:r>
              <a:rPr lang="en-US" altLang="ko-KR" dirty="0"/>
              <a:t>(</a:t>
            </a:r>
            <a:r>
              <a:rPr lang="ko-KR" altLang="en-US" dirty="0"/>
              <a:t>번호 집계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4CF070-7DCD-4D1B-BACC-BE426F32F608}"/>
              </a:ext>
            </a:extLst>
          </p:cNvPr>
          <p:cNvSpPr txBox="1"/>
          <p:nvPr/>
        </p:nvSpPr>
        <p:spPr>
          <a:xfrm>
            <a:off x="5569855" y="640864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알고리즘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02999-4ECF-475C-94CB-75B0B6F4B8DD}"/>
              </a:ext>
            </a:extLst>
          </p:cNvPr>
          <p:cNvSpPr txBox="1"/>
          <p:nvPr/>
        </p:nvSpPr>
        <p:spPr>
          <a:xfrm>
            <a:off x="2044085" y="35607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3EAFE8-CCB4-4810-A206-5435FE8CD383}"/>
              </a:ext>
            </a:extLst>
          </p:cNvPr>
          <p:cNvSpPr txBox="1"/>
          <p:nvPr/>
        </p:nvSpPr>
        <p:spPr>
          <a:xfrm>
            <a:off x="1523998" y="3959548"/>
            <a:ext cx="230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setCandidate</a:t>
            </a:r>
            <a:r>
              <a:rPr lang="en-US" altLang="ko-KR" dirty="0"/>
              <a:t> </a:t>
            </a:r>
            <a:r>
              <a:rPr lang="ko-KR" altLang="en-US" dirty="0"/>
              <a:t>호출하여 후보자 초기화</a:t>
            </a:r>
            <a:endParaRPr lang="en-US" altLang="ko-KR" dirty="0"/>
          </a:p>
          <a:p>
            <a:r>
              <a:rPr lang="ko-KR" altLang="en-US" dirty="0"/>
              <a:t>목록 띄우기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C1763E-9EAF-490C-AE47-33452470DDA1}"/>
              </a:ext>
            </a:extLst>
          </p:cNvPr>
          <p:cNvSpPr txBox="1"/>
          <p:nvPr/>
        </p:nvSpPr>
        <p:spPr>
          <a:xfrm>
            <a:off x="4885266" y="3525992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2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6A8AE4-5714-47B9-9407-666B1C199C2E}"/>
              </a:ext>
            </a:extLst>
          </p:cNvPr>
          <p:cNvSpPr txBox="1"/>
          <p:nvPr/>
        </p:nvSpPr>
        <p:spPr>
          <a:xfrm>
            <a:off x="3941233" y="407572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투표자 정보 </a:t>
            </a:r>
            <a:r>
              <a:rPr lang="en-US" altLang="ko-KR" dirty="0"/>
              <a:t>voter</a:t>
            </a:r>
            <a:r>
              <a:rPr lang="ko-KR" altLang="en-US" dirty="0"/>
              <a:t>로 초기화후에 </a:t>
            </a:r>
            <a:r>
              <a:rPr lang="en-US" altLang="ko-KR" dirty="0" err="1"/>
              <a:t>voterList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ko-KR" altLang="en-US" dirty="0"/>
              <a:t>투표 번호를 </a:t>
            </a:r>
            <a:r>
              <a:rPr lang="en-US" altLang="ko-KR" dirty="0" err="1"/>
              <a:t>voteResults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253778-B63C-47F4-AC02-769D76F7B75E}"/>
              </a:ext>
            </a:extLst>
          </p:cNvPr>
          <p:cNvSpPr txBox="1"/>
          <p:nvPr/>
        </p:nvSpPr>
        <p:spPr>
          <a:xfrm>
            <a:off x="7186988" y="2571017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voterList</a:t>
            </a:r>
            <a:r>
              <a:rPr lang="en-US" altLang="ko-KR" dirty="0"/>
              <a:t>(</a:t>
            </a:r>
            <a:r>
              <a:rPr lang="ko-KR" altLang="en-US" dirty="0"/>
              <a:t>투표자 저장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5024BA-7307-4955-AFE8-AAA597EBBBA0}"/>
              </a:ext>
            </a:extLst>
          </p:cNvPr>
          <p:cNvSpPr txBox="1"/>
          <p:nvPr/>
        </p:nvSpPr>
        <p:spPr>
          <a:xfrm>
            <a:off x="8530166" y="3590216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A365B2-AF57-4BA1-B031-6C16619578A8}"/>
              </a:ext>
            </a:extLst>
          </p:cNvPr>
          <p:cNvSpPr txBox="1"/>
          <p:nvPr/>
        </p:nvSpPr>
        <p:spPr>
          <a:xfrm>
            <a:off x="8043331" y="4074539"/>
            <a:ext cx="331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votingNumResult</a:t>
            </a:r>
            <a:r>
              <a:rPr lang="en-US" altLang="ko-KR" dirty="0"/>
              <a:t> </a:t>
            </a:r>
            <a:r>
              <a:rPr lang="ko-KR" altLang="en-US" dirty="0"/>
              <a:t>호출 </a:t>
            </a:r>
            <a:endParaRPr lang="en-US" altLang="ko-KR" dirty="0"/>
          </a:p>
          <a:p>
            <a:r>
              <a:rPr lang="en-US" altLang="ko-KR" dirty="0" err="1"/>
              <a:t>Collections.frequency</a:t>
            </a:r>
            <a:r>
              <a:rPr lang="en-US" altLang="ko-KR" dirty="0"/>
              <a:t>(</a:t>
            </a:r>
            <a:r>
              <a:rPr lang="ko-KR" altLang="en-US" dirty="0"/>
              <a:t>코드 주석확인</a:t>
            </a:r>
            <a:r>
              <a:rPr lang="en-US" altLang="ko-KR" dirty="0"/>
              <a:t>) </a:t>
            </a:r>
            <a:r>
              <a:rPr lang="ko-KR" altLang="en-US" dirty="0"/>
              <a:t>사용하여 </a:t>
            </a:r>
            <a:endParaRPr lang="en-US" altLang="ko-KR" dirty="0"/>
          </a:p>
          <a:p>
            <a:r>
              <a:rPr lang="ko-KR" altLang="en-US" dirty="0" err="1"/>
              <a:t>번호별</a:t>
            </a:r>
            <a:r>
              <a:rPr lang="en-US" altLang="ko-KR" dirty="0"/>
              <a:t>(</a:t>
            </a:r>
            <a:r>
              <a:rPr lang="ko-KR" altLang="en-US" dirty="0"/>
              <a:t>후보자 번호</a:t>
            </a:r>
            <a:r>
              <a:rPr lang="en-US" altLang="ko-KR" dirty="0"/>
              <a:t>) </a:t>
            </a:r>
            <a:r>
              <a:rPr lang="ko-KR" altLang="en-US" dirty="0"/>
              <a:t>집계 확인</a:t>
            </a:r>
            <a:endParaRPr lang="en-US" altLang="ko-KR" dirty="0"/>
          </a:p>
          <a:p>
            <a:r>
              <a:rPr lang="ko-KR" altLang="en-US" dirty="0"/>
              <a:t>포문 사용하여 후보자별 집계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62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 err="1"/>
              <a:t>개선할점및</a:t>
            </a:r>
            <a:r>
              <a:rPr lang="ko-KR" altLang="en-US" dirty="0"/>
              <a:t>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75" y="2052108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예외처리가 너무 간소화 되어있음</a:t>
            </a:r>
            <a:endParaRPr lang="en-US" altLang="ko-KR" dirty="0"/>
          </a:p>
          <a:p>
            <a:pPr rtl="0"/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ko-KR" altLang="en-US" dirty="0"/>
              <a:t>나이별 </a:t>
            </a:r>
            <a:r>
              <a:rPr lang="ko-KR" altLang="en-US" dirty="0" err="1"/>
              <a:t>컬렉션메서드</a:t>
            </a:r>
            <a:r>
              <a:rPr lang="ko-KR" altLang="en-US" dirty="0"/>
              <a:t> 사용하여 </a:t>
            </a:r>
            <a:r>
              <a:rPr lang="ko-KR" altLang="en-US" dirty="0" err="1"/>
              <a:t>집계가능할꺼같음</a:t>
            </a:r>
            <a:endParaRPr lang="en-US" altLang="ko-KR" dirty="0"/>
          </a:p>
          <a:p>
            <a:pPr rtl="0"/>
            <a:r>
              <a:rPr lang="ko-KR" altLang="en-US" dirty="0"/>
              <a:t>케이스 </a:t>
            </a:r>
            <a:r>
              <a:rPr lang="en-US" altLang="ko-KR" dirty="0"/>
              <a:t>2</a:t>
            </a:r>
            <a:r>
              <a:rPr lang="ko-KR" altLang="en-US" dirty="0"/>
              <a:t>번 코드 메서드화 해서 간소화 </a:t>
            </a:r>
            <a:r>
              <a:rPr lang="ko-KR" altLang="en-US" dirty="0" err="1"/>
              <a:t>가능할꺼같음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142</TotalTime>
  <Words>205</Words>
  <Application>Microsoft Office PowerPoint</Application>
  <PresentationFormat>와이드스크린</PresentationFormat>
  <Paragraphs>65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맑은고딕</vt:lpstr>
      <vt:lpstr>Arial</vt:lpstr>
      <vt:lpstr>Tenorite</vt:lpstr>
      <vt:lpstr>모노라인</vt:lpstr>
      <vt:lpstr>백엔드 </vt:lpstr>
      <vt:lpstr>투표 시스템   </vt:lpstr>
      <vt:lpstr>기능</vt:lpstr>
      <vt:lpstr>PowerPoint 프레젠테이션</vt:lpstr>
      <vt:lpstr>PowerPoint 프레젠테이션</vt:lpstr>
      <vt:lpstr>개선할점및 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</dc:title>
  <dc:creator>민서</dc:creator>
  <cp:lastModifiedBy>민서</cp:lastModifiedBy>
  <cp:revision>8</cp:revision>
  <dcterms:created xsi:type="dcterms:W3CDTF">2024-12-15T12:37:52Z</dcterms:created>
  <dcterms:modified xsi:type="dcterms:W3CDTF">2024-12-15T15:00:12Z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