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>
        <p:scale>
          <a:sx n="33" d="100"/>
          <a:sy n="33" d="100"/>
        </p:scale>
        <p:origin x="3534" y="1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BE1B1-4FF4-490D-814C-172D0ED3902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3A743-2DAA-45A4-870E-32ADA689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7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3A743-2DAA-45A4-870E-32ADA68977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2579-178F-433E-BB48-E7CC4420C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40CC6-780F-476C-8882-3F4C21223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EAFC-AD38-4391-BB0D-90C6E478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0625-C2E3-4E70-95E6-081747E7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3FF3B-5C95-40C4-A30D-6A962207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645E-6D29-4B6C-BC32-09E27AA0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D1C5C-9724-4B89-B2E5-43FFCE08A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6B4C9-4247-49A5-9AD4-4D5BF47C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34E6-7CA2-4BF5-A8E4-3A28D56B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E8F5-91FD-4637-B910-A671100F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8925C-F77F-4687-B856-48872C4FA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91AC6-D578-4DD4-8C5F-4CEC9B094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DF37-7E8C-49FE-BE34-51AA1C78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EF5E-BAF6-479D-9228-7148304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4D16-C282-4073-BF81-65D280A5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8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BA3C-73E9-4690-B0F7-8EA99549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BB2A-AFBA-456A-B5A2-1892FCD8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BEC2-0922-4284-9237-DA8D0BD0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35EE-73D0-424A-95F0-2170045F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10A4-54FA-4DD7-A88F-ACF5873F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4031-0A4C-4309-897F-4572A03A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FBE2E-CE9C-4E19-ABC9-E77D50CA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C2F0-FD92-41CD-8366-C799942E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26FE-2222-4D83-9DF8-D5D02C68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A126-16DB-49A0-AE13-D06F862A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3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2C65-C6A9-4E60-B8DE-4AE92D55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20DB-3C16-4556-8761-4EEA8907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226BA-8F9A-4F03-AF10-F98A617BF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88E4E-3487-4063-9384-CCFD19A3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68F2-0F9A-405C-AAD8-BE6F3EDD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8F6EE-BBA5-4D51-8249-FB6E79FE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B50F-0A9B-411D-9461-6ADA4BA2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4C064-0BF4-4686-A665-921C773A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A60F-75D6-4388-AF8E-E91F423D9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55C8-413C-49A0-A3F1-A989A45E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5D229-B500-41FB-9C75-471A92C79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9F33F-C457-4817-A45D-717272BF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5D5CD-8DDA-401B-A1D2-9AA72158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9660C-2A13-4AE7-8857-E6CD316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0FAD-F8E9-4D03-BBD5-3B79D1E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38C36-B22F-4DC8-B228-BF8B05AA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40059-A02A-461C-9A41-07EA4E2A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D487D-461C-4E18-BEB1-548B4F82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15A97-C03D-4B70-A146-9AB00D38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A6B9-3ECB-498E-8D73-7CECE034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7330D-F4C6-4B4E-93D5-B86A8678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AE6-EEF0-4533-B43B-9454D0D9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8715-A81F-4420-9FA4-722FAF61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6BAA3-BAA5-49A1-8FAF-B2916500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A7026-D04F-4351-8974-AF690CBD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9B0A-E39D-4D9C-B4CE-C291F63D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014A4-DC3E-45E2-9979-D5E9E8E2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F3D9-14BD-40A1-8123-00F050C6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9CF4B-DA2B-4504-9556-89DD3347C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B67A9-40D2-42BC-9E4A-B24DD4709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C496B-4B67-4BAB-B64E-768AD831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C1B11-BA22-40D2-9B02-EFCB54D6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6089B-28E9-454D-8CC0-C5CAD1B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754DF-C8C1-40E9-8D74-D6449F82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4140-5C42-48BC-9192-FAFC6184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B164-323C-4BC3-974A-6B6CF304F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7661-5D00-4728-B082-F7CF5267935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35A2-18D8-4AAD-AADE-9467528D9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9B3F-25B4-4742-B547-7629B1E08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F5DA-4FF8-4D3C-9003-2DED1C88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5FCB3E2-F81F-47C1-AC31-F9B55AC1F9B9}"/>
              </a:ext>
            </a:extLst>
          </p:cNvPr>
          <p:cNvSpPr/>
          <p:nvPr/>
        </p:nvSpPr>
        <p:spPr>
          <a:xfrm>
            <a:off x="-5080896" y="3009034"/>
            <a:ext cx="12453246" cy="57349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D7D5B-CE6E-4B28-B6AC-208C753AC10B}"/>
              </a:ext>
            </a:extLst>
          </p:cNvPr>
          <p:cNvSpPr/>
          <p:nvPr/>
        </p:nvSpPr>
        <p:spPr>
          <a:xfrm>
            <a:off x="-5505450" y="54031"/>
            <a:ext cx="22574250" cy="13337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43C4BC-7D5D-42EB-9F08-0A4D05CAB330}"/>
              </a:ext>
            </a:extLst>
          </p:cNvPr>
          <p:cNvCxnSpPr>
            <a:cxnSpLocks/>
          </p:cNvCxnSpPr>
          <p:nvPr/>
        </p:nvCxnSpPr>
        <p:spPr>
          <a:xfrm>
            <a:off x="-5505450" y="2684586"/>
            <a:ext cx="2257425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3C3DBA2-FA9A-46A2-8E22-ACC035707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50" y="173485"/>
            <a:ext cx="1195754" cy="973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E3D5A-8C07-42C3-9D1D-3BAB293264E4}"/>
              </a:ext>
            </a:extLst>
          </p:cNvPr>
          <p:cNvSpPr txBox="1"/>
          <p:nvPr/>
        </p:nvSpPr>
        <p:spPr>
          <a:xfrm>
            <a:off x="14740304" y="313557"/>
            <a:ext cx="206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Login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73732-BDE4-46B3-BC0C-D2D49C021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896" y="317871"/>
            <a:ext cx="1253227" cy="9265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A1B9CC-4350-43BA-BBEF-97D17BFCA4D9}"/>
              </a:ext>
            </a:extLst>
          </p:cNvPr>
          <p:cNvSpPr txBox="1"/>
          <p:nvPr/>
        </p:nvSpPr>
        <p:spPr>
          <a:xfrm>
            <a:off x="-3938954" y="358128"/>
            <a:ext cx="3938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Newspaper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FE4C64-C67F-4C9A-A262-18D3E1CE11CC}"/>
              </a:ext>
            </a:extLst>
          </p:cNvPr>
          <p:cNvSpPr/>
          <p:nvPr/>
        </p:nvSpPr>
        <p:spPr>
          <a:xfrm>
            <a:off x="-4515253" y="4512982"/>
            <a:ext cx="6769743" cy="3777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Image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B827E8-0AE1-49C4-9499-6F127FF744BF}"/>
              </a:ext>
            </a:extLst>
          </p:cNvPr>
          <p:cNvSpPr/>
          <p:nvPr/>
        </p:nvSpPr>
        <p:spPr>
          <a:xfrm>
            <a:off x="2254490" y="4505848"/>
            <a:ext cx="4908310" cy="9847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Title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C9B0F4-8F66-4FF6-8F65-4464B8E4305B}"/>
              </a:ext>
            </a:extLst>
          </p:cNvPr>
          <p:cNvSpPr/>
          <p:nvPr/>
        </p:nvSpPr>
        <p:spPr>
          <a:xfrm>
            <a:off x="2254490" y="5528679"/>
            <a:ext cx="4908310" cy="27614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Content 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D65673-1CB2-48EF-A928-23BBD4B2087A}"/>
              </a:ext>
            </a:extLst>
          </p:cNvPr>
          <p:cNvGrpSpPr/>
          <p:nvPr/>
        </p:nvGrpSpPr>
        <p:grpSpPr>
          <a:xfrm>
            <a:off x="-5531093" y="1450918"/>
            <a:ext cx="22574250" cy="1122648"/>
            <a:chOff x="-5505450" y="1312985"/>
            <a:chExt cx="22574250" cy="112264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E8FAE95-6BCC-4DEA-8BBC-9BDE14673D8B}"/>
                </a:ext>
              </a:extLst>
            </p:cNvPr>
            <p:cNvCxnSpPr>
              <a:cxnSpLocks/>
            </p:cNvCxnSpPr>
            <p:nvPr/>
          </p:nvCxnSpPr>
          <p:spPr>
            <a:xfrm>
              <a:off x="-5505450" y="1312985"/>
              <a:ext cx="22574250" cy="0"/>
            </a:xfrm>
            <a:prstGeom prst="line">
              <a:avLst/>
            </a:prstGeom>
            <a:ln w="381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7387C3-56CC-4524-A456-60876F0D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55253" y="1424005"/>
              <a:ext cx="1080007" cy="101162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F8334E-8770-4645-8C50-4D36323B23B5}"/>
                </a:ext>
              </a:extLst>
            </p:cNvPr>
            <p:cNvSpPr txBox="1"/>
            <p:nvPr/>
          </p:nvSpPr>
          <p:spPr>
            <a:xfrm>
              <a:off x="-1596028" y="1637431"/>
              <a:ext cx="23086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Category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1BE95B-EFBA-46E3-BE24-EA91917246E3}"/>
                </a:ext>
              </a:extLst>
            </p:cNvPr>
            <p:cNvSpPr txBox="1"/>
            <p:nvPr/>
          </p:nvSpPr>
          <p:spPr>
            <a:xfrm>
              <a:off x="4502350" y="1654334"/>
              <a:ext cx="23086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Category 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9D8F89-74E2-4C21-AEB7-13637C4F8A65}"/>
                </a:ext>
              </a:extLst>
            </p:cNvPr>
            <p:cNvSpPr txBox="1"/>
            <p:nvPr/>
          </p:nvSpPr>
          <p:spPr>
            <a:xfrm>
              <a:off x="1443643" y="1637431"/>
              <a:ext cx="23086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Category 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48F6DE-83C1-4B8F-9EED-1974B59C0514}"/>
                </a:ext>
              </a:extLst>
            </p:cNvPr>
            <p:cNvSpPr txBox="1"/>
            <p:nvPr/>
          </p:nvSpPr>
          <p:spPr>
            <a:xfrm>
              <a:off x="7671288" y="1654335"/>
              <a:ext cx="23086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Category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0E3D73-512E-4F93-B401-7B7E6939B58E}"/>
                </a:ext>
              </a:extLst>
            </p:cNvPr>
            <p:cNvSpPr txBox="1"/>
            <p:nvPr/>
          </p:nvSpPr>
          <p:spPr>
            <a:xfrm>
              <a:off x="14384648" y="1654336"/>
              <a:ext cx="23086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Category 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9A446C-61BD-4B53-9799-F4C9F9A23D9A}"/>
                </a:ext>
              </a:extLst>
            </p:cNvPr>
            <p:cNvSpPr txBox="1"/>
            <p:nvPr/>
          </p:nvSpPr>
          <p:spPr>
            <a:xfrm>
              <a:off x="11215710" y="1658726"/>
              <a:ext cx="23086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Category 5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26B2ABB-ED07-401A-8D51-15FD1B0B5374}"/>
              </a:ext>
            </a:extLst>
          </p:cNvPr>
          <p:cNvSpPr/>
          <p:nvPr/>
        </p:nvSpPr>
        <p:spPr>
          <a:xfrm>
            <a:off x="-4515253" y="3429000"/>
            <a:ext cx="11678053" cy="8660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Hot news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BA2E57-3E86-4687-9D40-8C52A6CCDC21}"/>
              </a:ext>
            </a:extLst>
          </p:cNvPr>
          <p:cNvSpPr/>
          <p:nvPr/>
        </p:nvSpPr>
        <p:spPr>
          <a:xfrm>
            <a:off x="8701548" y="3429000"/>
            <a:ext cx="7376651" cy="8659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Recent news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D73727-C6BF-4156-AE2C-C59A25BE659A}"/>
              </a:ext>
            </a:extLst>
          </p:cNvPr>
          <p:cNvSpPr/>
          <p:nvPr/>
        </p:nvSpPr>
        <p:spPr>
          <a:xfrm>
            <a:off x="8701548" y="4505848"/>
            <a:ext cx="7452851" cy="9847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Title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7CB95D-F705-4BF4-B78C-AB008AB42AD0}"/>
              </a:ext>
            </a:extLst>
          </p:cNvPr>
          <p:cNvSpPr/>
          <p:nvPr/>
        </p:nvSpPr>
        <p:spPr>
          <a:xfrm>
            <a:off x="8701548" y="5513103"/>
            <a:ext cx="7452851" cy="27614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Content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02FB65-E292-4E9E-8566-1CA3F60300E7}"/>
              </a:ext>
            </a:extLst>
          </p:cNvPr>
          <p:cNvSpPr/>
          <p:nvPr/>
        </p:nvSpPr>
        <p:spPr>
          <a:xfrm>
            <a:off x="-4515253" y="8782050"/>
            <a:ext cx="20669652" cy="8660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Older news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B955E9-8000-4372-8D2A-FBB93A551CBE}"/>
              </a:ext>
            </a:extLst>
          </p:cNvPr>
          <p:cNvSpPr/>
          <p:nvPr/>
        </p:nvSpPr>
        <p:spPr>
          <a:xfrm>
            <a:off x="-4515228" y="10002931"/>
            <a:ext cx="4672289" cy="23873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Image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65739-C0F9-43BD-A058-00EFDFC87D4B}"/>
              </a:ext>
            </a:extLst>
          </p:cNvPr>
          <p:cNvSpPr/>
          <p:nvPr/>
        </p:nvSpPr>
        <p:spPr>
          <a:xfrm>
            <a:off x="146361" y="10008462"/>
            <a:ext cx="4672289" cy="23873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Title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7BD18E-66A0-440E-8959-4A291D2470F9}"/>
              </a:ext>
            </a:extLst>
          </p:cNvPr>
          <p:cNvSpPr/>
          <p:nvPr/>
        </p:nvSpPr>
        <p:spPr>
          <a:xfrm>
            <a:off x="6820496" y="10002930"/>
            <a:ext cx="4661585" cy="23873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Image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190329-D6D8-4C85-BDB3-A67C30BA44D4}"/>
              </a:ext>
            </a:extLst>
          </p:cNvPr>
          <p:cNvSpPr/>
          <p:nvPr/>
        </p:nvSpPr>
        <p:spPr>
          <a:xfrm>
            <a:off x="11482081" y="10002929"/>
            <a:ext cx="4627866" cy="23873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Title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2CEADB-61FC-4F29-A344-08379B5E8C2A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819573" y="9648052"/>
            <a:ext cx="0" cy="374348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6DB384E-9349-469F-9887-E31F6450A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5955" y="1641424"/>
            <a:ext cx="910820" cy="910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650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Nguyễn</dc:creator>
  <cp:lastModifiedBy>Dương Nguyễn</cp:lastModifiedBy>
  <cp:revision>1</cp:revision>
  <dcterms:created xsi:type="dcterms:W3CDTF">2023-04-11T16:16:44Z</dcterms:created>
  <dcterms:modified xsi:type="dcterms:W3CDTF">2023-04-11T16:17:34Z</dcterms:modified>
</cp:coreProperties>
</file>