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4889" autoAdjust="0"/>
  </p:normalViewPr>
  <p:slideViewPr>
    <p:cSldViewPr snapToGrid="0">
      <p:cViewPr varScale="1">
        <p:scale>
          <a:sx n="103" d="100"/>
          <a:sy n="103" d="100"/>
        </p:scale>
        <p:origin x="1224" y="77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Brayden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Brayden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D3799-577F-4237-7D7D-93EDE66C0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009EE1-7479-34F4-0CB2-1D2A1D0C9E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6684EC-C333-1CDB-0771-ECB8379D0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Brayden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CA49F-4D44-2AD9-CD9B-52E2767248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24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53D7E-40FB-A0C7-F42B-106683E9F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CC391E-6E92-ED3B-C540-C1193A7155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9F9EFB-D78A-3047-6C03-975815F2F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FB521-0367-E329-C10B-DBE4AF710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73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658DA-1B01-952C-5B6A-BC50C12F4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F15D78-3E8B-9EBC-3ABB-D34E876182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E6CA7C-3240-34F4-7FD3-AF5A69D93B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Jeremy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B9D3C-5E75-4C8C-BB90-7FB815178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74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9353C-47FF-20B8-8611-469470BD3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9D0989-C320-A092-5F61-854473DAE8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6136CA-8BAE-4E75-27B2-D9E65C554E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14739-1F55-07C8-DE64-142AC2519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06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E932D-F1D7-9B7E-EF47-C22D30787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15F218-B5AF-ABC0-91D6-EF751878CB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DF8F92-DE94-8200-9B45-664C5D5AC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AC2"/>
                </a:solidFill>
                <a:effectLst/>
                <a:latin typeface="Courier New Bold" panose="02070609020205020404" pitchFamily="49" charset="0"/>
              </a:rPr>
              <a:t>Was movie classified as action or comedy (as action/comedy or not comedy/action).  Predict genre based off sales or runtime.  Zeros and Ones.</a:t>
            </a:r>
          </a:p>
          <a:p>
            <a:pPr>
              <a:lnSpc>
                <a:spcPts val="1800"/>
              </a:lnSpc>
            </a:pPr>
            <a:r>
              <a:rPr lang="en-US" b="0" dirty="0">
                <a:solidFill>
                  <a:srgbClr val="CCCAC2"/>
                </a:solidFill>
                <a:effectLst/>
                <a:latin typeface="Courier New Bold" panose="02070609020205020404" pitchFamily="49" charset="0"/>
              </a:rPr>
              <a:t>Hard to accurately predict if a movie was an action movie or not, strictly based on its global sales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FE649-1818-0F72-76BA-AB52221FD9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90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67826-22EF-6FA7-3C60-205D23907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452F21-8B5B-3486-B082-21A3E72725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C11A97-65F8-44FA-3D27-07B0F80624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AC2"/>
                </a:solidFill>
                <a:effectLst/>
                <a:latin typeface="Courier New Bold" panose="02070609020205020404" pitchFamily="49" charset="0"/>
              </a:rPr>
              <a:t>Was movie classified as action or comedy (as action/comedy or not comedy/action).  Predict genre based off sales or runtime.  Zeros and Ones.</a:t>
            </a:r>
          </a:p>
          <a:p>
            <a:pPr>
              <a:lnSpc>
                <a:spcPts val="1800"/>
              </a:lnSpc>
            </a:pPr>
            <a:r>
              <a:rPr lang="en-US" b="0" dirty="0">
                <a:solidFill>
                  <a:srgbClr val="CCCAC2"/>
                </a:solidFill>
                <a:effectLst/>
                <a:latin typeface="Courier New Bold" panose="02070609020205020404" pitchFamily="49" charset="0"/>
              </a:rPr>
              <a:t>Hard to accurately predict if a movie was an action movie or not, strictly based on its global sales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EA4CF-A28B-8994-52A3-A03974A939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0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FDFCB-2E51-BEF3-C054-E6D3A8819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03C975-A8CA-9A28-E9E1-6D3DE9B9A6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9BC990-3D30-65B6-059A-A93ED55A2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AC2"/>
                </a:solidFill>
                <a:effectLst/>
                <a:latin typeface="Courier New Bold" panose="02070609020205020404" pitchFamily="49" charset="0"/>
              </a:rPr>
              <a:t>Was movie classified as action or comedy (as action/comedy or not comedy/action).  Predict genre based off sales or runtime.  Zeros and Ones.</a:t>
            </a:r>
          </a:p>
          <a:p>
            <a:pPr>
              <a:lnSpc>
                <a:spcPts val="1800"/>
              </a:lnSpc>
            </a:pPr>
            <a:r>
              <a:rPr lang="en-US" b="0" dirty="0">
                <a:solidFill>
                  <a:srgbClr val="CCCAC2"/>
                </a:solidFill>
                <a:effectLst/>
                <a:latin typeface="Courier New Bold" panose="02070609020205020404" pitchFamily="49" charset="0"/>
              </a:rPr>
              <a:t>Hard to accurately predict if a movie was an action movie or not, strictly based on its global sales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C3E0E-4ED8-A77A-2A48-53F0EEA1AC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1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88" y="3350571"/>
            <a:ext cx="5585562" cy="3200400"/>
          </a:xfrm>
        </p:spPr>
        <p:txBody>
          <a:bodyPr anchor="ctr"/>
          <a:lstStyle/>
          <a:p>
            <a:r>
              <a:rPr lang="en-US" dirty="0"/>
              <a:t>Movie predictions:</a:t>
            </a:r>
            <a:br>
              <a:rPr lang="en-US" dirty="0"/>
            </a:br>
            <a:r>
              <a:rPr lang="en-US" dirty="0"/>
              <a:t>genre</a:t>
            </a:r>
            <a:br>
              <a:rPr lang="en-US" dirty="0"/>
            </a:br>
            <a:r>
              <a:rPr lang="en-US" dirty="0"/>
              <a:t>runtime</a:t>
            </a:r>
            <a:br>
              <a:rPr lang="en-US" dirty="0"/>
            </a:br>
            <a:r>
              <a:rPr lang="en-US" dirty="0"/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084" y="2353562"/>
            <a:ext cx="4179570" cy="1524735"/>
          </a:xfrm>
        </p:spPr>
        <p:txBody>
          <a:bodyPr anchor="t"/>
          <a:lstStyle/>
          <a:p>
            <a:r>
              <a:rPr lang="en-US" dirty="0"/>
              <a:t>Questions?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Comments?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898" y="730112"/>
            <a:ext cx="1814434" cy="653796"/>
          </a:xfrm>
        </p:spPr>
        <p:txBody>
          <a:bodyPr anchor="t"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782" y="1383908"/>
            <a:ext cx="4553148" cy="4745095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Set Explanation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Cleaning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Hypothesis Testing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Linear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Logistic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3E7E9-90BC-8845-D546-CC42F4027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6F0A-9D1C-4225-9191-47109585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1"/>
            <a:ext cx="10515600" cy="505432"/>
          </a:xfrm>
        </p:spPr>
        <p:txBody>
          <a:bodyPr anchor="t"/>
          <a:lstStyle/>
          <a:p>
            <a:r>
              <a:rPr lang="en-US" dirty="0"/>
              <a:t>Data set explanation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F501F-6945-ECD9-F137-3A905EA1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6BC36-2C0A-4B9B-4EF4-C010FFA4A72C}"/>
              </a:ext>
            </a:extLst>
          </p:cNvPr>
          <p:cNvSpPr txBox="1"/>
          <p:nvPr/>
        </p:nvSpPr>
        <p:spPr>
          <a:xfrm>
            <a:off x="838200" y="1306286"/>
            <a:ext cx="10265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Set: Hollywood Highest Grossing Films (918 Movies, 10 Columns)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FA59B3-F9FA-8EEF-8E51-9EF03B31E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25" y="1830991"/>
            <a:ext cx="9701350" cy="4419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37B135-A5DC-E574-8846-44DA63E324E5}"/>
              </a:ext>
            </a:extLst>
          </p:cNvPr>
          <p:cNvSpPr/>
          <p:nvPr/>
        </p:nvSpPr>
        <p:spPr>
          <a:xfrm>
            <a:off x="7850459" y="1830991"/>
            <a:ext cx="2522891" cy="4488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3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C252B-C171-8239-6F08-02A80FD41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2FD9-0534-24C0-203A-E955DFED5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1"/>
            <a:ext cx="10515600" cy="505432"/>
          </a:xfrm>
        </p:spPr>
        <p:txBody>
          <a:bodyPr anchor="t"/>
          <a:lstStyle/>
          <a:p>
            <a:r>
              <a:rPr lang="en-US" dirty="0"/>
              <a:t>Data cleaning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FE25B-DC88-7838-2D70-0C67481E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6FA6E-3D8D-2CBD-CE0D-CCFAC3022614}"/>
              </a:ext>
            </a:extLst>
          </p:cNvPr>
          <p:cNvSpPr txBox="1"/>
          <p:nvPr/>
        </p:nvSpPr>
        <p:spPr>
          <a:xfrm>
            <a:off x="838200" y="1306286"/>
            <a:ext cx="1026522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Movie runtime in minutes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Genre separation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Action vs. Non-Action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4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9B240-728B-BCCB-97AC-4BE7A2C7E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13699-07D4-8676-E1DC-50248CD0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1"/>
            <a:ext cx="10515600" cy="505432"/>
          </a:xfrm>
        </p:spPr>
        <p:txBody>
          <a:bodyPr anchor="t"/>
          <a:lstStyle/>
          <a:p>
            <a:r>
              <a:rPr lang="en-US" dirty="0"/>
              <a:t>HYPOTHESIS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0C099-A0FF-9F2F-CF2C-29D00666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B65775-88B4-1DED-F2FA-7CDA415CE719}"/>
              </a:ext>
            </a:extLst>
          </p:cNvPr>
          <p:cNvSpPr txBox="1"/>
          <p:nvPr/>
        </p:nvSpPr>
        <p:spPr>
          <a:xfrm>
            <a:off x="838200" y="1306286"/>
            <a:ext cx="10265229" cy="501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Hypothesis Statement: There is a significant difference in the sales of action movies compared to the global sales of non-action movies.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Why?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Inferred action movies would gross more over non-action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Decision to compare and test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Result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There is a significant difference in world sales of action movies vs. movies with no action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Action Movies make more</a:t>
            </a:r>
          </a:p>
        </p:txBody>
      </p:sp>
    </p:spTree>
    <p:extLst>
      <p:ext uri="{BB962C8B-B14F-4D97-AF65-F5344CB8AC3E}">
        <p14:creationId xmlns:p14="http://schemas.microsoft.com/office/powerpoint/2010/main" val="255146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F90C2-A3EA-A0CC-E540-35D43F91B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66F6-0EFF-15D7-AA0A-D11F3F5CE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1"/>
            <a:ext cx="10515600" cy="505432"/>
          </a:xfrm>
        </p:spPr>
        <p:txBody>
          <a:bodyPr anchor="t"/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3F61-6409-B7D2-95DC-48CA7ABA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graph with a red line&#10;&#10;Description automatically generated">
            <a:extLst>
              <a:ext uri="{FF2B5EF4-FFF2-40B4-BE49-F238E27FC236}">
                <a16:creationId xmlns:a16="http://schemas.microsoft.com/office/drawing/2014/main" id="{6771AEA3-C230-866F-68EB-FB4135861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335" y="931676"/>
            <a:ext cx="8467329" cy="55199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8725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EFB8E-89C6-1BEB-86BF-C6C1FB8AE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4692-A409-476F-C55A-0C65F77A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1"/>
            <a:ext cx="10515600" cy="505432"/>
          </a:xfrm>
        </p:spPr>
        <p:txBody>
          <a:bodyPr anchor="t"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B0318-B287-3B24-39FA-233C28F9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8F33FF-D461-E774-9E53-BEDED22CE427}"/>
              </a:ext>
            </a:extLst>
          </p:cNvPr>
          <p:cNvSpPr txBox="1"/>
          <p:nvPr/>
        </p:nvSpPr>
        <p:spPr>
          <a:xfrm>
            <a:off x="838200" y="1306286"/>
            <a:ext cx="10265229" cy="224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Hard to accurately predict if a movie was an action movie or not, strictly based on its global sales and runtime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145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3A4525-F1FF-597D-9F7C-953283AF0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76AC-7077-F5E4-6EB4-4901DFD7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1"/>
            <a:ext cx="10515600" cy="505432"/>
          </a:xfrm>
        </p:spPr>
        <p:txBody>
          <a:bodyPr anchor="t"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57C39-6F51-2E49-E878-80DAB13E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A graph with a red line&#10;&#10;Description automatically generated">
            <a:extLst>
              <a:ext uri="{FF2B5EF4-FFF2-40B4-BE49-F238E27FC236}">
                <a16:creationId xmlns:a16="http://schemas.microsoft.com/office/drawing/2014/main" id="{38C0F772-C18F-B768-1686-A2C6BE37C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405" y="935378"/>
            <a:ext cx="6785189" cy="54209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663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C9ACE-810E-986A-73CD-9A6D08DA4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63B4-827E-D0DC-DB68-2495CB73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1"/>
            <a:ext cx="10515600" cy="505432"/>
          </a:xfrm>
        </p:spPr>
        <p:txBody>
          <a:bodyPr anchor="t"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A4354-16D8-4A7C-14D3-60C62672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74754F95-F626-2FC2-4945-5CDAE5C07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103" y="986172"/>
            <a:ext cx="6829793" cy="54566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033115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275</TotalTime>
  <Words>326</Words>
  <Application>Microsoft Office PowerPoint</Application>
  <PresentationFormat>Widescreen</PresentationFormat>
  <Paragraphs>61</Paragraphs>
  <Slides>10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 Bold</vt:lpstr>
      <vt:lpstr>Tenorite</vt:lpstr>
      <vt:lpstr>Custom</vt:lpstr>
      <vt:lpstr>Movie predictions: genre runtime sales</vt:lpstr>
      <vt:lpstr>AGENDA</vt:lpstr>
      <vt:lpstr>Data set explanation</vt:lpstr>
      <vt:lpstr>Data cleaning</vt:lpstr>
      <vt:lpstr>HYPOTHESIS statement</vt:lpstr>
      <vt:lpstr>Linear regression</vt:lpstr>
      <vt:lpstr>Logistic regression</vt:lpstr>
      <vt:lpstr>Logistic regression</vt:lpstr>
      <vt:lpstr>Logistic regression</vt:lpstr>
      <vt:lpstr>Questions? 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Jeremy Amell</dc:creator>
  <cp:lastModifiedBy>Jeremy Amell</cp:lastModifiedBy>
  <cp:revision>8</cp:revision>
  <dcterms:created xsi:type="dcterms:W3CDTF">2024-10-28T16:00:25Z</dcterms:created>
  <dcterms:modified xsi:type="dcterms:W3CDTF">2024-12-05T16:57:54Z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