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68"/>
  </p:normalViewPr>
  <p:slideViewPr>
    <p:cSldViewPr snapToGrid="0" snapToObjects="1">
      <p:cViewPr varScale="1">
        <p:scale>
          <a:sx n="90" d="100"/>
          <a:sy n="90" d="100"/>
        </p:scale>
        <p:origin x="232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Gewichte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Tabelle1!$A$2:$A$5</c:f>
              <c:strCache>
                <c:ptCount val="4"/>
                <c:pt idx="0">
                  <c:v>Partikel 1</c:v>
                </c:pt>
                <c:pt idx="1">
                  <c:v>Partikel 2</c:v>
                </c:pt>
                <c:pt idx="2">
                  <c:v>Partikel 3</c:v>
                </c:pt>
                <c:pt idx="3">
                  <c:v>Partikel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0F-C940-92D5-7D4EFFD2EA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7AC416-3D52-6C4B-B1A7-7BB244F87A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MONTE CARLO LOKALISIERUNG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04968D8-F97E-584E-8152-7BC500497F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D_GELB_KI1818</a:t>
            </a:r>
          </a:p>
        </p:txBody>
      </p:sp>
    </p:spTree>
    <p:extLst>
      <p:ext uri="{BB962C8B-B14F-4D97-AF65-F5344CB8AC3E}">
        <p14:creationId xmlns:p14="http://schemas.microsoft.com/office/powerpoint/2010/main" val="3378940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487ADC-AD74-6F48-A223-781F46BD3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Initialisierung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CE04D2-EA38-2E46-ACD8-9455779CB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10.000 Partikel</a:t>
            </a:r>
          </a:p>
          <a:p>
            <a:r>
              <a:rPr lang="de-DE" dirty="0"/>
              <a:t>Zufällige Verteilung auf der Karte</a:t>
            </a:r>
          </a:p>
          <a:p>
            <a:r>
              <a:rPr lang="de-DE" dirty="0"/>
              <a:t>Gewicht = 1 (Alle sind am Anfang gleich Wahrscheinlich)</a:t>
            </a:r>
          </a:p>
        </p:txBody>
      </p:sp>
    </p:spTree>
    <p:extLst>
      <p:ext uri="{BB962C8B-B14F-4D97-AF65-F5344CB8AC3E}">
        <p14:creationId xmlns:p14="http://schemas.microsoft.com/office/powerpoint/2010/main" val="803426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07699C-56EE-EF47-8A53-0C8365550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Steuerung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10C305-7900-9444-B7E6-96C129628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Immer zwischen 0 cm  und 20 cm nach vorne</a:t>
            </a:r>
          </a:p>
          <a:p>
            <a:r>
              <a:rPr lang="de-DE" dirty="0"/>
              <a:t>Wenn Abstand nicht ausreicht, Dann um 180° drehen</a:t>
            </a:r>
          </a:p>
          <a:p>
            <a:r>
              <a:rPr lang="de-DE" dirty="0"/>
              <a:t>Abbruch-Bedingung: Wenn alle Partikel eine Wahrscheinlichkeit &gt; 95%</a:t>
            </a:r>
          </a:p>
        </p:txBody>
      </p:sp>
    </p:spTree>
    <p:extLst>
      <p:ext uri="{BB962C8B-B14F-4D97-AF65-F5344CB8AC3E}">
        <p14:creationId xmlns:p14="http://schemas.microsoft.com/office/powerpoint/2010/main" val="2268609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196FF6-A5BC-D244-93F9-561AF5F29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Gewichte berechnen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A2F766-76AB-D84F-BC85-8AA424B2A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DE" dirty="0"/>
              <a:t>Normalisieren der Werte zwischen 0 und 2,5 Meter</a:t>
            </a:r>
          </a:p>
          <a:p>
            <a:r>
              <a:rPr lang="de-DE" dirty="0"/>
              <a:t>Differenz bilden</a:t>
            </a:r>
          </a:p>
          <a:p>
            <a:r>
              <a:rPr lang="de-DE" dirty="0"/>
              <a:t>Differenz wird dann in die Funktion eingesetzt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C6B24056-47BF-D947-BCA2-184FE1D41615}"/>
                  </a:ext>
                </a:extLst>
              </p:cNvPr>
              <p:cNvSpPr txBox="1"/>
              <p:nvPr/>
            </p:nvSpPr>
            <p:spPr>
              <a:xfrm>
                <a:off x="1901194" y="4343073"/>
                <a:ext cx="1201098" cy="5404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100∗</m:t>
                              </m:r>
                              <m:sSup>
                                <m:s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C6B24056-47BF-D947-BCA2-184FE1D41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1194" y="4343073"/>
                <a:ext cx="1201098" cy="540404"/>
              </a:xfrm>
              <a:prstGeom prst="rect">
                <a:avLst/>
              </a:prstGeom>
              <a:blipFill>
                <a:blip r:embed="rId2"/>
                <a:stretch>
                  <a:fillRect l="-4211" t="-4545" b="-90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fik 5">
            <a:extLst>
              <a:ext uri="{FF2B5EF4-FFF2-40B4-BE49-F238E27FC236}">
                <a16:creationId xmlns:a16="http://schemas.microsoft.com/office/drawing/2014/main" id="{AC157A3E-D04D-7C49-B7C5-BE1A98F40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837" y="4135755"/>
            <a:ext cx="31115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966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42A9F0-C6A4-0B49-A0BF-8DC5A9E14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</a:t>
            </a:r>
            <a:r>
              <a:rPr lang="de-DE" dirty="0" err="1"/>
              <a:t>Resamplen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7D3A19-E08A-2B4F-A32F-4D5100C81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Gewichtete Wahrscheinlichkeit</a:t>
            </a:r>
          </a:p>
          <a:p>
            <a:r>
              <a:rPr lang="de-DE" dirty="0"/>
              <a:t>Leichte Variation der Partikel</a:t>
            </a:r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52A943CA-2795-9C4D-8BED-41E0C35823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7070350"/>
              </p:ext>
            </p:extLst>
          </p:nvPr>
        </p:nvGraphicFramePr>
        <p:xfrm>
          <a:off x="7243763" y="1400174"/>
          <a:ext cx="4559300" cy="38332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72675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952E3D-653A-0340-AC3E-7A9D5C836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 Zeichnung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767313-871C-C646-94ED-EEC6CB4FF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Beliefe/Gewicht bestimmt Transparenz</a:t>
            </a:r>
          </a:p>
          <a:p>
            <a:r>
              <a:rPr lang="de-DE" dirty="0"/>
              <a:t>Analyse-Modus: Zeigt die Intersektion-Richtungen</a:t>
            </a:r>
          </a:p>
        </p:txBody>
      </p:sp>
    </p:spTree>
    <p:extLst>
      <p:ext uri="{BB962C8B-B14F-4D97-AF65-F5344CB8AC3E}">
        <p14:creationId xmlns:p14="http://schemas.microsoft.com/office/powerpoint/2010/main" val="3156231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tz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Netz</Template>
  <TotalTime>0</TotalTime>
  <Words>108</Words>
  <Application>Microsoft Macintosh PowerPoint</Application>
  <PresentationFormat>Breitbild</PresentationFormat>
  <Paragraphs>22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Cambria Math</vt:lpstr>
      <vt:lpstr>Century Gothic</vt:lpstr>
      <vt:lpstr>Netz</vt:lpstr>
      <vt:lpstr>MONTE CARLO LOKALISIERUNG</vt:lpstr>
      <vt:lpstr>1. Initialisierung</vt:lpstr>
      <vt:lpstr>2. Steuerung</vt:lpstr>
      <vt:lpstr>3. Gewichte berechnen</vt:lpstr>
      <vt:lpstr>4. Resamplen</vt:lpstr>
      <vt:lpstr>5. Zeichnung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MONTE CARLO LOKALISIERUNG</dc:title>
  <dc:creator>Rudolf Grauberger</dc:creator>
  <cp:lastModifiedBy>Rudolf Grauberger</cp:lastModifiedBy>
  <cp:revision>5</cp:revision>
  <dcterms:created xsi:type="dcterms:W3CDTF">2019-01-25T11:26:58Z</dcterms:created>
  <dcterms:modified xsi:type="dcterms:W3CDTF">2019-01-25T12:21:08Z</dcterms:modified>
</cp:coreProperties>
</file>