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8"/>
  </p:normalViewPr>
  <p:slideViewPr>
    <p:cSldViewPr snapToGrid="0" snapToObjects="1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Gewichte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6C-425E-A8B0-33A95AD6DF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6C-425E-A8B0-33A95AD6DF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6C-425E-A8B0-33A95AD6DF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6C-425E-A8B0-33A95AD6DFD4}"/>
              </c:ext>
            </c:extLst>
          </c:dPt>
          <c:cat>
            <c:strRef>
              <c:f>Tabelle1!$A$2:$A$5</c:f>
              <c:strCache>
                <c:ptCount val="4"/>
                <c:pt idx="0">
                  <c:v>Partikel 1</c:v>
                </c:pt>
                <c:pt idx="1">
                  <c:v>Partikel 2</c:v>
                </c:pt>
                <c:pt idx="2">
                  <c:v>Partikel 3</c:v>
                </c:pt>
                <c:pt idx="3">
                  <c:v>Partikel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0F-C940-92D5-7D4EFFD2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AC416-3D52-6C4B-B1A7-7BB244F87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MONTE CARLO LOKALISIERUNG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4968D8-F97E-584E-8152-7BC500497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D_GELB_KI1819</a:t>
            </a:r>
          </a:p>
        </p:txBody>
      </p:sp>
    </p:spTree>
    <p:extLst>
      <p:ext uri="{BB962C8B-B14F-4D97-AF65-F5344CB8AC3E}">
        <p14:creationId xmlns:p14="http://schemas.microsoft.com/office/powerpoint/2010/main" val="337894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87ADC-AD74-6F48-A223-781F46BD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Initialisierung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E04D2-EA38-2E46-ACD8-9455779CB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10.000 Partikel</a:t>
            </a:r>
          </a:p>
          <a:p>
            <a:r>
              <a:rPr lang="de-DE" dirty="0"/>
              <a:t>Zufällige Verteilung auf der Karte</a:t>
            </a:r>
          </a:p>
          <a:p>
            <a:r>
              <a:rPr lang="de-DE" dirty="0"/>
              <a:t>Gewicht = 1 (Alle sind am Anfang gleich Wahrscheinlich)</a:t>
            </a:r>
          </a:p>
        </p:txBody>
      </p:sp>
    </p:spTree>
    <p:extLst>
      <p:ext uri="{BB962C8B-B14F-4D97-AF65-F5344CB8AC3E}">
        <p14:creationId xmlns:p14="http://schemas.microsoft.com/office/powerpoint/2010/main" val="80342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7699C-56EE-EF47-8A53-0C836555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10C305-7900-9444-B7E6-96C12962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Immer zwischen 5 cm  und 20 cm nach vorne</a:t>
            </a:r>
          </a:p>
          <a:p>
            <a:r>
              <a:rPr lang="de-DE" dirty="0"/>
              <a:t>Wenn Abstand nicht ausreicht, Dann um 180° drehen</a:t>
            </a:r>
          </a:p>
          <a:p>
            <a:r>
              <a:rPr lang="de-DE" dirty="0"/>
              <a:t>Abbruch-Bedingung</a:t>
            </a:r>
            <a:r>
              <a:rPr lang="de-DE"/>
              <a:t>: Ø Aller Gewichte &gt; 0.94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60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96FF6-A5BC-D244-93F9-561AF5F2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Gewichte berechnen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A2F766-76AB-D84F-BC85-8AA424B2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/>
              <a:t>Normalisieren der Werte zwischen 0 und 2,5 Meter</a:t>
            </a:r>
          </a:p>
          <a:p>
            <a:r>
              <a:rPr lang="de-DE" dirty="0"/>
              <a:t>Differenz bilden</a:t>
            </a:r>
          </a:p>
          <a:p>
            <a:r>
              <a:rPr lang="de-DE" dirty="0"/>
              <a:t>Differenz wird dann in die Funktion eingesetzt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C6B24056-47BF-D947-BCA2-184FE1D41615}"/>
                  </a:ext>
                </a:extLst>
              </p:cNvPr>
              <p:cNvSpPr txBox="1"/>
              <p:nvPr/>
            </p:nvSpPr>
            <p:spPr>
              <a:xfrm>
                <a:off x="1901194" y="4343073"/>
                <a:ext cx="1201098" cy="540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100∗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C6B24056-47BF-D947-BCA2-184FE1D41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194" y="4343073"/>
                <a:ext cx="1201098" cy="540404"/>
              </a:xfrm>
              <a:prstGeom prst="rect">
                <a:avLst/>
              </a:prstGeom>
              <a:blipFill>
                <a:blip r:embed="rId2"/>
                <a:stretch>
                  <a:fillRect l="-4211" t="-4545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AC157A3E-D04D-7C49-B7C5-BE1A98F40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837" y="4135755"/>
            <a:ext cx="31115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6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2A9F0-C6A4-0B49-A0BF-8DC5A9E1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Resamplen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D3A19-E08A-2B4F-A32F-4D5100C81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Gewichtete Wahrscheinlichkeit</a:t>
            </a:r>
          </a:p>
          <a:p>
            <a:r>
              <a:rPr lang="de-DE" dirty="0"/>
              <a:t>Leichte Variation der Partikel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2A943CA-2795-9C4D-8BED-41E0C3582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070350"/>
              </p:ext>
            </p:extLst>
          </p:nvPr>
        </p:nvGraphicFramePr>
        <p:xfrm>
          <a:off x="7243763" y="1400174"/>
          <a:ext cx="4559300" cy="3833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267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52E3D-653A-0340-AC3E-7A9D5C83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Zeichnung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67313-871C-C646-94ED-EEC6CB4F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Beliefe/Gewicht Bestimmt die Deckkraft (Deckkraft = 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Min(0.3 + Gewicht, 1.0)</a:t>
            </a:r>
            <a:r>
              <a:rPr lang="de-DE" dirty="0"/>
              <a:t>)</a:t>
            </a:r>
          </a:p>
          <a:p>
            <a:r>
              <a:rPr lang="de-DE" dirty="0"/>
              <a:t>Analyse-Modus: Zeigt die Intersektion-Richtungen</a:t>
            </a:r>
          </a:p>
        </p:txBody>
      </p:sp>
    </p:spTree>
    <p:extLst>
      <p:ext uri="{BB962C8B-B14F-4D97-AF65-F5344CB8AC3E}">
        <p14:creationId xmlns:p14="http://schemas.microsoft.com/office/powerpoint/2010/main" val="315623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</Template>
  <TotalTime>0</TotalTime>
  <Words>117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Century Gothic</vt:lpstr>
      <vt:lpstr>Netz</vt:lpstr>
      <vt:lpstr>MONTE CARLO LOKALISIERUNG</vt:lpstr>
      <vt:lpstr>1. Initialisierung</vt:lpstr>
      <vt:lpstr>2. Steuerung</vt:lpstr>
      <vt:lpstr>3. Gewichte berechnen</vt:lpstr>
      <vt:lpstr>4. Resamplen</vt:lpstr>
      <vt:lpstr>5. Zeichnung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LOKALISIERUNG</dc:title>
  <dc:creator>Rudolf Grauberger</dc:creator>
  <cp:lastModifiedBy>Rudolf Grauberger</cp:lastModifiedBy>
  <cp:revision>15</cp:revision>
  <dcterms:created xsi:type="dcterms:W3CDTF">2019-01-25T11:26:58Z</dcterms:created>
  <dcterms:modified xsi:type="dcterms:W3CDTF">2019-01-25T18:48:22Z</dcterms:modified>
</cp:coreProperties>
</file>