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12a1049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12a1049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12a1049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12a1049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79b32a8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79b32a8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12a1049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12a1049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12a1049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12a1049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90fbbe6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90fbbe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35e8e52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35e8e52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79b32a8b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79b32a8b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INTERNETWORKING TECHNOLOGY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IEEE 802.15.4 TSCH</a:t>
            </a:r>
            <a:endParaRPr sz="4500"/>
          </a:p>
        </p:txBody>
      </p:sp>
      <p:sp>
        <p:nvSpPr>
          <p:cNvPr id="56" name="Google Shape;56;p13"/>
          <p:cNvSpPr txBox="1"/>
          <p:nvPr/>
        </p:nvSpPr>
        <p:spPr>
          <a:xfrm>
            <a:off x="4731325" y="3722000"/>
            <a:ext cx="423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TUSHAR CHATTOPADHYAY-2020A7PS0158H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SAMYAK GOEL-2020B2A72442H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75" y="1034725"/>
            <a:ext cx="3985850" cy="32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775" y="1034725"/>
            <a:ext cx="3243870" cy="32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 of the said graph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3070250"/>
            <a:ext cx="8520600" cy="15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Points to achieve during this process:</a:t>
            </a:r>
            <a:endParaRPr sz="6200"/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6200"/>
              <a:t>Maximum path length from our target node.</a:t>
            </a:r>
            <a:endParaRPr sz="62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6200"/>
              <a:t>Finding the nodes which have in-degree equal to 0. (A node has degree 1 when the sum of all the elements in the particular column of that node is equal to 0)</a:t>
            </a:r>
            <a:endParaRPr sz="6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450" y="1017725"/>
            <a:ext cx="3541104" cy="20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W</a:t>
            </a:r>
            <a:r>
              <a:rPr lang="en"/>
              <a:t>e store the communication links as pairs in a vector data structure.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 </a:t>
            </a:r>
            <a:r>
              <a:rPr lang="en"/>
              <a:t>We divide the graph into sets of communication links. The first set containing all the nodes with 0 in-degree and their adjacent nodes, the second set containing the nodes adjacent to </a:t>
            </a:r>
            <a:r>
              <a:rPr lang="en"/>
              <a:t>0 in-degree nodes</a:t>
            </a:r>
            <a:r>
              <a:rPr lang="en"/>
              <a:t> and other adjacent nodes excluding 0 in-degree nodes and so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timetable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 of timeslots in a cycle in the timetable will be equal to</a:t>
            </a:r>
            <a:r>
              <a:rPr lang="en"/>
              <a:t> the maximum path length from our target node.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number of offsets in the timetable will be equal to </a:t>
            </a:r>
            <a:r>
              <a:rPr lang="en"/>
              <a:t>the number of nodes which are receiving data from all the 0-indegree nodes.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 </a:t>
            </a:r>
            <a:r>
              <a:rPr lang="en"/>
              <a:t>random</a:t>
            </a:r>
            <a:r>
              <a:rPr lang="en"/>
              <a:t> number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a random timetable for all the nodes to pass on data, we generate a random number using current time as a seed so that the seed for each iteration is different 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We fill the vector containing pairs in the 2d matrix by dividing the random number by the number of rows and keeping a track if the </a:t>
            </a:r>
            <a:r>
              <a:rPr lang="en"/>
              <a:t>allotted</a:t>
            </a:r>
            <a:r>
              <a:rPr lang="en"/>
              <a:t> row is filled or not.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If two communication links in the same timeslot have the same destination, then they use the same communication channel.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for improvement: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We can try to make the process more random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We can try to optimise the time and space complexities.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snippet of input and output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63" y="1139500"/>
            <a:ext cx="49434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0"/>
              <a:t>  </a:t>
            </a:r>
            <a:r>
              <a:rPr lang="en" sz="3800"/>
              <a:t>Thank you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