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EC0-5485-4F30-A705-DA149858526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A4A6-1600-44C0-B3B2-0637EAB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EC0-5485-4F30-A705-DA149858526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A4A6-1600-44C0-B3B2-0637EAB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5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EC0-5485-4F30-A705-DA149858526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A4A6-1600-44C0-B3B2-0637EAB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5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EC0-5485-4F30-A705-DA149858526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A4A6-1600-44C0-B3B2-0637EAB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EC0-5485-4F30-A705-DA149858526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A4A6-1600-44C0-B3B2-0637EAB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9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EC0-5485-4F30-A705-DA149858526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A4A6-1600-44C0-B3B2-0637EAB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2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EC0-5485-4F30-A705-DA149858526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A4A6-1600-44C0-B3B2-0637EAB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0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EC0-5485-4F30-A705-DA149858526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A4A6-1600-44C0-B3B2-0637EAB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8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EC0-5485-4F30-A705-DA149858526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A4A6-1600-44C0-B3B2-0637EAB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EC0-5485-4F30-A705-DA149858526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A4A6-1600-44C0-B3B2-0637EAB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1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EC0-5485-4F30-A705-DA149858526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A4A6-1600-44C0-B3B2-0637EAB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DEC0-5485-4F30-A705-DA149858526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5A4A6-1600-44C0-B3B2-0637EAB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4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678680" y="1988926"/>
            <a:ext cx="7345679" cy="3995892"/>
            <a:chOff x="6228714" y="3509963"/>
            <a:chExt cx="5309117" cy="3119856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714" y="3509963"/>
              <a:ext cx="5309117" cy="2976721"/>
              <a:chOff x="3459480" y="1453198"/>
              <a:chExt cx="8819235" cy="429768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/>
              <a:srcRect l="40917" t="48963" r="41833" b="32667"/>
              <a:stretch/>
            </p:blipFill>
            <p:spPr>
              <a:xfrm>
                <a:off x="3659444" y="1453198"/>
                <a:ext cx="7174352" cy="4297680"/>
              </a:xfrm>
              <a:prstGeom prst="rect">
                <a:avLst/>
              </a:prstGeom>
            </p:spPr>
          </p:pic>
          <p:cxnSp>
            <p:nvCxnSpPr>
              <p:cNvPr id="9" name="Straight Connector 8"/>
              <p:cNvCxnSpPr/>
              <p:nvPr/>
            </p:nvCxnSpPr>
            <p:spPr>
              <a:xfrm flipV="1">
                <a:off x="3459480" y="4407059"/>
                <a:ext cx="7254240" cy="561181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  <a:effectLst>
                <a:softEdge rad="31750"/>
              </a:effectLst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0133678" y="3912098"/>
                <a:ext cx="1160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Wall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981358" y="3232705"/>
                <a:ext cx="2297357" cy="416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58FFFF"/>
                    </a:solidFill>
                  </a:rPr>
                  <a:t>Past Rover Path</a:t>
                </a:r>
                <a:endParaRPr lang="en-US" dirty="0">
                  <a:solidFill>
                    <a:srgbClr val="58FFFF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122919" y="5944602"/>
              <a:ext cx="2665457" cy="6852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21387176">
              <a:off x="10099303" y="5649055"/>
              <a:ext cx="734979" cy="6852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387176">
              <a:off x="9900431" y="5844552"/>
              <a:ext cx="734979" cy="6852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713764" y="5195881"/>
            <a:ext cx="419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Wall detection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1027" y="1546860"/>
            <a:ext cx="39776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ARM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Manual motor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Wall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Mapping position and sensor data in real time</a:t>
            </a:r>
          </a:p>
          <a:p>
            <a:endParaRPr lang="en-US" dirty="0"/>
          </a:p>
          <a:p>
            <a:r>
              <a:rPr lang="en-US" dirty="0" smtClean="0"/>
              <a:t>Sensor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Simulated sensor data points for every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Robust communication defaulting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Real ARM/Rover </a:t>
            </a:r>
            <a:r>
              <a:rPr lang="en-US" dirty="0" err="1" smtClean="0"/>
              <a:t>passthrough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Simulation acts as a </a:t>
            </a:r>
            <a:r>
              <a:rPr lang="en-US" dirty="0" err="1" smtClean="0"/>
              <a:t>passthrough</a:t>
            </a:r>
            <a:r>
              <a:rPr lang="en-US" dirty="0" smtClean="0"/>
              <a:t> for communication between the ARM board and the rover, able to map the rovers movement and sensor data while being controlled by the ARM.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74080" y="3154680"/>
            <a:ext cx="441960" cy="10224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32120" y="2700331"/>
            <a:ext cx="12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33863" y="1097726"/>
            <a:ext cx="5196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/>
              <a:t>Simulation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0297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</dc:creator>
  <cp:lastModifiedBy>Brian H</cp:lastModifiedBy>
  <cp:revision>3</cp:revision>
  <dcterms:created xsi:type="dcterms:W3CDTF">2014-12-09T07:06:27Z</dcterms:created>
  <dcterms:modified xsi:type="dcterms:W3CDTF">2014-12-09T14:25:26Z</dcterms:modified>
</cp:coreProperties>
</file>