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8" r:id="rId6"/>
    <p:sldId id="276" r:id="rId7"/>
    <p:sldId id="264" r:id="rId8"/>
    <p:sldId id="275" r:id="rId9"/>
    <p:sldId id="259" r:id="rId10"/>
    <p:sldId id="269" r:id="rId11"/>
    <p:sldId id="277" r:id="rId12"/>
    <p:sldId id="278" r:id="rId13"/>
    <p:sldId id="279" r:id="rId14"/>
    <p:sldId id="285" r:id="rId15"/>
    <p:sldId id="281" r:id="rId16"/>
    <p:sldId id="280" r:id="rId17"/>
    <p:sldId id="286"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0" autoAdjust="0"/>
    <p:restoredTop sz="94718"/>
  </p:normalViewPr>
  <p:slideViewPr>
    <p:cSldViewPr snapToGrid="0">
      <p:cViewPr varScale="1">
        <p:scale>
          <a:sx n="128" d="100"/>
          <a:sy n="128" d="100"/>
        </p:scale>
        <p:origin x="728" y="17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goda85@gmail.com" userId="9c63c8864391b262" providerId="LiveId" clId="{564D789C-5BC8-4EA5-A8B9-13932D8FC20D}"/>
    <pc:docChg chg="undo custSel modSld">
      <pc:chgData name="dgoda85@gmail.com" userId="9c63c8864391b262" providerId="LiveId" clId="{564D789C-5BC8-4EA5-A8B9-13932D8FC20D}" dt="2022-04-21T19:32:12.088" v="31" actId="2711"/>
      <pc:docMkLst>
        <pc:docMk/>
      </pc:docMkLst>
      <pc:sldChg chg="modSp mod">
        <pc:chgData name="dgoda85@gmail.com" userId="9c63c8864391b262" providerId="LiveId" clId="{564D789C-5BC8-4EA5-A8B9-13932D8FC20D}" dt="2022-04-21T19:32:12.088" v="31" actId="2711"/>
        <pc:sldMkLst>
          <pc:docMk/>
          <pc:sldMk cId="2259308896" sldId="256"/>
        </pc:sldMkLst>
        <pc:spChg chg="mod">
          <ac:chgData name="dgoda85@gmail.com" userId="9c63c8864391b262" providerId="LiveId" clId="{564D789C-5BC8-4EA5-A8B9-13932D8FC20D}" dt="2022-04-21T19:32:12.088" v="31" actId="2711"/>
          <ac:spMkLst>
            <pc:docMk/>
            <pc:sldMk cId="2259308896" sldId="256"/>
            <ac:spMk id="2" creationId="{51DF3D98-3C30-4CFC-8643-C81E829C8C25}"/>
          </ac:spMkLst>
        </pc:spChg>
        <pc:spChg chg="mod">
          <ac:chgData name="dgoda85@gmail.com" userId="9c63c8864391b262" providerId="LiveId" clId="{564D789C-5BC8-4EA5-A8B9-13932D8FC20D}" dt="2022-04-21T19:32:08.687" v="21" actId="2711"/>
          <ac:spMkLst>
            <pc:docMk/>
            <pc:sldMk cId="2259308896" sldId="256"/>
            <ac:spMk id="3" creationId="{A068D447-28D3-4F5F-B2DC-FD67E9015868}"/>
          </ac:spMkLst>
        </pc:spChg>
      </pc:sldChg>
      <pc:sldChg chg="delSp modSp mod">
        <pc:chgData name="dgoda85@gmail.com" userId="9c63c8864391b262" providerId="LiveId" clId="{564D789C-5BC8-4EA5-A8B9-13932D8FC20D}" dt="2022-04-21T06:22:17.914" v="5" actId="14100"/>
        <pc:sldMkLst>
          <pc:docMk/>
          <pc:sldMk cId="3446797337" sldId="259"/>
        </pc:sldMkLst>
        <pc:spChg chg="mod">
          <ac:chgData name="dgoda85@gmail.com" userId="9c63c8864391b262" providerId="LiveId" clId="{564D789C-5BC8-4EA5-A8B9-13932D8FC20D}" dt="2022-04-21T06:22:17.914" v="5" actId="14100"/>
          <ac:spMkLst>
            <pc:docMk/>
            <pc:sldMk cId="3446797337" sldId="259"/>
            <ac:spMk id="2" creationId="{8460295B-54B9-4937-90E3-BAB9CE69E30B}"/>
          </ac:spMkLst>
        </pc:spChg>
        <pc:spChg chg="del mod">
          <ac:chgData name="dgoda85@gmail.com" userId="9c63c8864391b262" providerId="LiveId" clId="{564D789C-5BC8-4EA5-A8B9-13932D8FC20D}" dt="2022-04-21T06:22:04.022" v="2" actId="478"/>
          <ac:spMkLst>
            <pc:docMk/>
            <pc:sldMk cId="3446797337" sldId="259"/>
            <ac:spMk id="4" creationId="{D51A6D85-3837-435F-A342-5A3F98172B1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7143D-CCAC-49F3-917B-4868CB60B236}"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D3F22220-3C64-48A1-A921-4781C95D988F}">
      <dgm:prSet phldrT="[Text]" custT="1"/>
      <dgm:spPr/>
      <dgm:t>
        <a:bodyPr/>
        <a:lstStyle/>
        <a:p>
          <a:r>
            <a:rPr lang="en-US" sz="1400" b="1" i="0" dirty="0"/>
            <a:t>Programming languages</a:t>
          </a:r>
        </a:p>
      </dgm:t>
    </dgm:pt>
    <dgm:pt modelId="{9FA032E6-AA55-4877-B4AA-3772B73F8ECD}" type="parTrans" cxnId="{035A9E48-6B65-4D6D-953A-0B5372F4D73E}">
      <dgm:prSet/>
      <dgm:spPr/>
      <dgm:t>
        <a:bodyPr/>
        <a:lstStyle/>
        <a:p>
          <a:endParaRPr lang="en-US"/>
        </a:p>
      </dgm:t>
    </dgm:pt>
    <dgm:pt modelId="{AE6BD36F-4FB2-44C8-97C2-1DCDBAA5016F}" type="sibTrans" cxnId="{035A9E48-6B65-4D6D-953A-0B5372F4D73E}">
      <dgm:prSet/>
      <dgm:spPr/>
      <dgm:t>
        <a:bodyPr/>
        <a:lstStyle/>
        <a:p>
          <a:endParaRPr lang="en-US"/>
        </a:p>
      </dgm:t>
    </dgm:pt>
    <dgm:pt modelId="{D1F3C5C8-04E3-4C63-9916-99D71ABAA2A0}">
      <dgm:prSet phldrT="[Text]" custT="1"/>
      <dgm:spPr/>
      <dgm:t>
        <a:bodyPr/>
        <a:lstStyle/>
        <a:p>
          <a:r>
            <a:rPr lang="en-US" sz="1400" b="1" dirty="0"/>
            <a:t>Other</a:t>
          </a:r>
        </a:p>
      </dgm:t>
    </dgm:pt>
    <dgm:pt modelId="{AACF57FC-E14A-44D3-BA1F-C1425BC25B7B}" type="parTrans" cxnId="{D679653C-2DDF-4C29-B816-10155D9D5C28}">
      <dgm:prSet/>
      <dgm:spPr/>
      <dgm:t>
        <a:bodyPr/>
        <a:lstStyle/>
        <a:p>
          <a:endParaRPr lang="en-US"/>
        </a:p>
      </dgm:t>
    </dgm:pt>
    <dgm:pt modelId="{7638DE30-FEB1-497E-84BC-9C3FCEE1304A}" type="sibTrans" cxnId="{D679653C-2DDF-4C29-B816-10155D9D5C28}">
      <dgm:prSet/>
      <dgm:spPr/>
      <dgm:t>
        <a:bodyPr/>
        <a:lstStyle/>
        <a:p>
          <a:endParaRPr lang="en-US"/>
        </a:p>
      </dgm:t>
    </dgm:pt>
    <dgm:pt modelId="{00E1EF38-00FA-41CC-AA0A-2321CE696FC4}">
      <dgm:prSet phldrT="[Text]"/>
      <dgm:spPr/>
      <dgm:t>
        <a:bodyPr/>
        <a:lstStyle/>
        <a:p>
          <a:r>
            <a:rPr lang="en-US" b="1" dirty="0"/>
            <a:t>Data Storage</a:t>
          </a:r>
        </a:p>
      </dgm:t>
    </dgm:pt>
    <dgm:pt modelId="{CDD43F86-58C1-4690-BB08-E89E1817282E}" type="parTrans" cxnId="{9CFADA17-F074-4937-9A2A-F44BAC7DEF39}">
      <dgm:prSet/>
      <dgm:spPr/>
      <dgm:t>
        <a:bodyPr/>
        <a:lstStyle/>
        <a:p>
          <a:endParaRPr lang="en-US"/>
        </a:p>
      </dgm:t>
    </dgm:pt>
    <dgm:pt modelId="{3E2A0B13-A6A2-4731-A837-7F0C1974EFF4}" type="sibTrans" cxnId="{9CFADA17-F074-4937-9A2A-F44BAC7DEF39}">
      <dgm:prSet/>
      <dgm:spPr/>
      <dgm:t>
        <a:bodyPr/>
        <a:lstStyle/>
        <a:p>
          <a:endParaRPr lang="en-US"/>
        </a:p>
      </dgm:t>
    </dgm:pt>
    <dgm:pt modelId="{7DF7B3CE-27FB-4F09-8C34-C49382947DFB}">
      <dgm:prSet phldrT="[Text]" custT="1"/>
      <dgm:spPr/>
      <dgm:t>
        <a:bodyPr/>
        <a:lstStyle/>
        <a:p>
          <a:r>
            <a:rPr lang="en-US" sz="1400" b="1" dirty="0"/>
            <a:t>JavaScript Framework</a:t>
          </a:r>
        </a:p>
      </dgm:t>
    </dgm:pt>
    <dgm:pt modelId="{75EFDE26-8504-481A-AF8A-C1A4D5B9DAB8}" type="parTrans" cxnId="{309A91E7-489C-47C8-A2E2-5D4477D34A57}">
      <dgm:prSet/>
      <dgm:spPr/>
      <dgm:t>
        <a:bodyPr/>
        <a:lstStyle/>
        <a:p>
          <a:endParaRPr lang="en-US"/>
        </a:p>
      </dgm:t>
    </dgm:pt>
    <dgm:pt modelId="{FEB1948A-E983-4871-9718-E1EDC97B82E8}" type="sibTrans" cxnId="{309A91E7-489C-47C8-A2E2-5D4477D34A57}">
      <dgm:prSet/>
      <dgm:spPr/>
      <dgm:t>
        <a:bodyPr/>
        <a:lstStyle/>
        <a:p>
          <a:endParaRPr lang="en-US"/>
        </a:p>
      </dgm:t>
    </dgm:pt>
    <dgm:pt modelId="{1086AB11-C8F4-40F4-8A8C-AB8ED91B004A}">
      <dgm:prSet phldrT="[Text]" custT="1"/>
      <dgm:spPr/>
      <dgm:t>
        <a:bodyPr/>
        <a:lstStyle/>
        <a:p>
          <a:r>
            <a:rPr lang="en-US" sz="1400" b="1" dirty="0"/>
            <a:t>API</a:t>
          </a:r>
        </a:p>
      </dgm:t>
    </dgm:pt>
    <dgm:pt modelId="{9A77FC51-0B00-4324-B669-66D3FEA68050}" type="parTrans" cxnId="{BEC75A7C-9FD6-47DF-8ADD-B3F6C660504E}">
      <dgm:prSet/>
      <dgm:spPr/>
      <dgm:t>
        <a:bodyPr/>
        <a:lstStyle/>
        <a:p>
          <a:endParaRPr lang="en-US"/>
        </a:p>
      </dgm:t>
    </dgm:pt>
    <dgm:pt modelId="{EB7A82D8-FE6A-4A5B-B2F1-F93D43DB94B3}" type="sibTrans" cxnId="{BEC75A7C-9FD6-47DF-8ADD-B3F6C660504E}">
      <dgm:prSet/>
      <dgm:spPr/>
      <dgm:t>
        <a:bodyPr/>
        <a:lstStyle/>
        <a:p>
          <a:endParaRPr lang="en-US"/>
        </a:p>
      </dgm:t>
    </dgm:pt>
    <dgm:pt modelId="{0C922D71-BF71-4CC3-8B2C-5451980494EA}" type="pres">
      <dgm:prSet presAssocID="{EEB7143D-CCAC-49F3-917B-4868CB60B236}" presName="cycle" presStyleCnt="0">
        <dgm:presLayoutVars>
          <dgm:dir/>
          <dgm:resizeHandles val="exact"/>
        </dgm:presLayoutVars>
      </dgm:prSet>
      <dgm:spPr/>
    </dgm:pt>
    <dgm:pt modelId="{945D968F-65AE-433A-BF23-C8EA9B09D963}" type="pres">
      <dgm:prSet presAssocID="{D3F22220-3C64-48A1-A921-4781C95D988F}" presName="node" presStyleLbl="node1" presStyleIdx="0" presStyleCnt="5" custScaleX="77105" custScaleY="48223">
        <dgm:presLayoutVars>
          <dgm:bulletEnabled val="1"/>
        </dgm:presLayoutVars>
      </dgm:prSet>
      <dgm:spPr/>
    </dgm:pt>
    <dgm:pt modelId="{19C8A985-E7FC-48CA-AE50-E011108AC554}" type="pres">
      <dgm:prSet presAssocID="{D3F22220-3C64-48A1-A921-4781C95D988F}" presName="spNode" presStyleCnt="0"/>
      <dgm:spPr/>
    </dgm:pt>
    <dgm:pt modelId="{E528B401-B429-45EB-B2FF-F56C4E7867B9}" type="pres">
      <dgm:prSet presAssocID="{AE6BD36F-4FB2-44C8-97C2-1DCDBAA5016F}" presName="sibTrans" presStyleLbl="sibTrans1D1" presStyleIdx="0" presStyleCnt="5"/>
      <dgm:spPr/>
    </dgm:pt>
    <dgm:pt modelId="{B5C0F0BF-F272-4916-974F-2ED923D9B064}" type="pres">
      <dgm:prSet presAssocID="{D1F3C5C8-04E3-4C63-9916-99D71ABAA2A0}" presName="node" presStyleLbl="node1" presStyleIdx="1" presStyleCnt="5" custScaleX="70705" custScaleY="49292">
        <dgm:presLayoutVars>
          <dgm:bulletEnabled val="1"/>
        </dgm:presLayoutVars>
      </dgm:prSet>
      <dgm:spPr/>
    </dgm:pt>
    <dgm:pt modelId="{9C11F380-658E-43E3-9E59-0958749F0FD4}" type="pres">
      <dgm:prSet presAssocID="{D1F3C5C8-04E3-4C63-9916-99D71ABAA2A0}" presName="spNode" presStyleCnt="0"/>
      <dgm:spPr/>
    </dgm:pt>
    <dgm:pt modelId="{3686CCCD-6A60-41DC-B847-E85748AD1B89}" type="pres">
      <dgm:prSet presAssocID="{7638DE30-FEB1-497E-84BC-9C3FCEE1304A}" presName="sibTrans" presStyleLbl="sibTrans1D1" presStyleIdx="1" presStyleCnt="5"/>
      <dgm:spPr/>
    </dgm:pt>
    <dgm:pt modelId="{268BE000-AD4B-43BD-BDFC-8BD897B85A83}" type="pres">
      <dgm:prSet presAssocID="{00E1EF38-00FA-41CC-AA0A-2321CE696FC4}" presName="node" presStyleLbl="node1" presStyleIdx="2" presStyleCnt="5" custScaleX="73630" custScaleY="45682" custRadScaleRad="105417" custRadScaleInc="-29690">
        <dgm:presLayoutVars>
          <dgm:bulletEnabled val="1"/>
        </dgm:presLayoutVars>
      </dgm:prSet>
      <dgm:spPr/>
    </dgm:pt>
    <dgm:pt modelId="{231D7B92-5A3E-4C92-88FB-52014A6119C0}" type="pres">
      <dgm:prSet presAssocID="{00E1EF38-00FA-41CC-AA0A-2321CE696FC4}" presName="spNode" presStyleCnt="0"/>
      <dgm:spPr/>
    </dgm:pt>
    <dgm:pt modelId="{FC4016E1-6B58-4B18-B8E7-5C2D736634B1}" type="pres">
      <dgm:prSet presAssocID="{3E2A0B13-A6A2-4731-A837-7F0C1974EFF4}" presName="sibTrans" presStyleLbl="sibTrans1D1" presStyleIdx="2" presStyleCnt="5"/>
      <dgm:spPr/>
    </dgm:pt>
    <dgm:pt modelId="{8E7E658E-797B-472F-8E8C-EA352423A309}" type="pres">
      <dgm:prSet presAssocID="{7DF7B3CE-27FB-4F09-8C34-C49382947DFB}" presName="node" presStyleLbl="node1" presStyleIdx="3" presStyleCnt="5" custScaleX="77554" custScaleY="45517" custRadScaleRad="103344" custRadScaleInc="34403">
        <dgm:presLayoutVars>
          <dgm:bulletEnabled val="1"/>
        </dgm:presLayoutVars>
      </dgm:prSet>
      <dgm:spPr/>
    </dgm:pt>
    <dgm:pt modelId="{D24B3678-FD11-43FC-9E50-3FCF155CFA41}" type="pres">
      <dgm:prSet presAssocID="{7DF7B3CE-27FB-4F09-8C34-C49382947DFB}" presName="spNode" presStyleCnt="0"/>
      <dgm:spPr/>
    </dgm:pt>
    <dgm:pt modelId="{8F476E9B-7C2B-4A5E-8277-BC6FD6AD926E}" type="pres">
      <dgm:prSet presAssocID="{FEB1948A-E983-4871-9718-E1EDC97B82E8}" presName="sibTrans" presStyleLbl="sibTrans1D1" presStyleIdx="3" presStyleCnt="5"/>
      <dgm:spPr/>
    </dgm:pt>
    <dgm:pt modelId="{51F9D3C7-22B4-4DCE-9301-3AE809614EE7}" type="pres">
      <dgm:prSet presAssocID="{1086AB11-C8F4-40F4-8A8C-AB8ED91B004A}" presName="node" presStyleLbl="node1" presStyleIdx="4" presStyleCnt="5" custScaleX="73900" custScaleY="51702">
        <dgm:presLayoutVars>
          <dgm:bulletEnabled val="1"/>
        </dgm:presLayoutVars>
      </dgm:prSet>
      <dgm:spPr/>
    </dgm:pt>
    <dgm:pt modelId="{83A97172-5B1D-4AEC-AE68-80DF6FF032CD}" type="pres">
      <dgm:prSet presAssocID="{1086AB11-C8F4-40F4-8A8C-AB8ED91B004A}" presName="spNode" presStyleCnt="0"/>
      <dgm:spPr/>
    </dgm:pt>
    <dgm:pt modelId="{8A3C1BE4-5545-4283-8606-3D90564F3166}" type="pres">
      <dgm:prSet presAssocID="{EB7A82D8-FE6A-4A5B-B2F1-F93D43DB94B3}" presName="sibTrans" presStyleLbl="sibTrans1D1" presStyleIdx="4" presStyleCnt="5"/>
      <dgm:spPr/>
    </dgm:pt>
  </dgm:ptLst>
  <dgm:cxnLst>
    <dgm:cxn modelId="{9CFADA17-F074-4937-9A2A-F44BAC7DEF39}" srcId="{EEB7143D-CCAC-49F3-917B-4868CB60B236}" destId="{00E1EF38-00FA-41CC-AA0A-2321CE696FC4}" srcOrd="2" destOrd="0" parTransId="{CDD43F86-58C1-4690-BB08-E89E1817282E}" sibTransId="{3E2A0B13-A6A2-4731-A837-7F0C1974EFF4}"/>
    <dgm:cxn modelId="{3AF16B23-09ED-435E-B922-6DCB8EEF9B38}" type="presOf" srcId="{00E1EF38-00FA-41CC-AA0A-2321CE696FC4}" destId="{268BE000-AD4B-43BD-BDFC-8BD897B85A83}" srcOrd="0" destOrd="0" presId="urn:microsoft.com/office/officeart/2005/8/layout/cycle6"/>
    <dgm:cxn modelId="{D679653C-2DDF-4C29-B816-10155D9D5C28}" srcId="{EEB7143D-CCAC-49F3-917B-4868CB60B236}" destId="{D1F3C5C8-04E3-4C63-9916-99D71ABAA2A0}" srcOrd="1" destOrd="0" parTransId="{AACF57FC-E14A-44D3-BA1F-C1425BC25B7B}" sibTransId="{7638DE30-FEB1-497E-84BC-9C3FCEE1304A}"/>
    <dgm:cxn modelId="{7A618741-851A-4BE7-8C02-23C7CD68B117}" type="presOf" srcId="{D3F22220-3C64-48A1-A921-4781C95D988F}" destId="{945D968F-65AE-433A-BF23-C8EA9B09D963}" srcOrd="0" destOrd="0" presId="urn:microsoft.com/office/officeart/2005/8/layout/cycle6"/>
    <dgm:cxn modelId="{035A9E48-6B65-4D6D-953A-0B5372F4D73E}" srcId="{EEB7143D-CCAC-49F3-917B-4868CB60B236}" destId="{D3F22220-3C64-48A1-A921-4781C95D988F}" srcOrd="0" destOrd="0" parTransId="{9FA032E6-AA55-4877-B4AA-3772B73F8ECD}" sibTransId="{AE6BD36F-4FB2-44C8-97C2-1DCDBAA5016F}"/>
    <dgm:cxn modelId="{E04AC271-FA43-45D5-BA34-D0F1266E0CF0}" type="presOf" srcId="{FEB1948A-E983-4871-9718-E1EDC97B82E8}" destId="{8F476E9B-7C2B-4A5E-8277-BC6FD6AD926E}" srcOrd="0" destOrd="0" presId="urn:microsoft.com/office/officeart/2005/8/layout/cycle6"/>
    <dgm:cxn modelId="{56CBBA74-4E3B-4543-96CC-A64833D2DC86}" type="presOf" srcId="{EB7A82D8-FE6A-4A5B-B2F1-F93D43DB94B3}" destId="{8A3C1BE4-5545-4283-8606-3D90564F3166}" srcOrd="0" destOrd="0" presId="urn:microsoft.com/office/officeart/2005/8/layout/cycle6"/>
    <dgm:cxn modelId="{BEC75A7C-9FD6-47DF-8ADD-B3F6C660504E}" srcId="{EEB7143D-CCAC-49F3-917B-4868CB60B236}" destId="{1086AB11-C8F4-40F4-8A8C-AB8ED91B004A}" srcOrd="4" destOrd="0" parTransId="{9A77FC51-0B00-4324-B669-66D3FEA68050}" sibTransId="{EB7A82D8-FE6A-4A5B-B2F1-F93D43DB94B3}"/>
    <dgm:cxn modelId="{43F7BF8D-1059-42B9-964B-5E8818E48A24}" type="presOf" srcId="{7638DE30-FEB1-497E-84BC-9C3FCEE1304A}" destId="{3686CCCD-6A60-41DC-B847-E85748AD1B89}" srcOrd="0" destOrd="0" presId="urn:microsoft.com/office/officeart/2005/8/layout/cycle6"/>
    <dgm:cxn modelId="{D0AB2B9E-91BC-4EEE-8746-D03CE882C8FF}" type="presOf" srcId="{3E2A0B13-A6A2-4731-A837-7F0C1974EFF4}" destId="{FC4016E1-6B58-4B18-B8E7-5C2D736634B1}" srcOrd="0" destOrd="0" presId="urn:microsoft.com/office/officeart/2005/8/layout/cycle6"/>
    <dgm:cxn modelId="{860B09B6-F65A-4FC9-AD29-DFBEA5285965}" type="presOf" srcId="{EEB7143D-CCAC-49F3-917B-4868CB60B236}" destId="{0C922D71-BF71-4CC3-8B2C-5451980494EA}" srcOrd="0" destOrd="0" presId="urn:microsoft.com/office/officeart/2005/8/layout/cycle6"/>
    <dgm:cxn modelId="{526531C1-D4B6-4A28-A550-91194A6F9636}" type="presOf" srcId="{AE6BD36F-4FB2-44C8-97C2-1DCDBAA5016F}" destId="{E528B401-B429-45EB-B2FF-F56C4E7867B9}" srcOrd="0" destOrd="0" presId="urn:microsoft.com/office/officeart/2005/8/layout/cycle6"/>
    <dgm:cxn modelId="{4569F2CE-0E32-44AD-8A7E-2B23EFF52BEB}" type="presOf" srcId="{7DF7B3CE-27FB-4F09-8C34-C49382947DFB}" destId="{8E7E658E-797B-472F-8E8C-EA352423A309}" srcOrd="0" destOrd="0" presId="urn:microsoft.com/office/officeart/2005/8/layout/cycle6"/>
    <dgm:cxn modelId="{17CFABD3-A075-4570-B859-74C9D51A4CD3}" type="presOf" srcId="{D1F3C5C8-04E3-4C63-9916-99D71ABAA2A0}" destId="{B5C0F0BF-F272-4916-974F-2ED923D9B064}" srcOrd="0" destOrd="0" presId="urn:microsoft.com/office/officeart/2005/8/layout/cycle6"/>
    <dgm:cxn modelId="{8B0AE4DA-BD2A-4373-ADE7-B4468C141E76}" type="presOf" srcId="{1086AB11-C8F4-40F4-8A8C-AB8ED91B004A}" destId="{51F9D3C7-22B4-4DCE-9301-3AE809614EE7}" srcOrd="0" destOrd="0" presId="urn:microsoft.com/office/officeart/2005/8/layout/cycle6"/>
    <dgm:cxn modelId="{309A91E7-489C-47C8-A2E2-5D4477D34A57}" srcId="{EEB7143D-CCAC-49F3-917B-4868CB60B236}" destId="{7DF7B3CE-27FB-4F09-8C34-C49382947DFB}" srcOrd="3" destOrd="0" parTransId="{75EFDE26-8504-481A-AF8A-C1A4D5B9DAB8}" sibTransId="{FEB1948A-E983-4871-9718-E1EDC97B82E8}"/>
    <dgm:cxn modelId="{83AC124A-D30F-46DF-9056-2A21B7C943B1}" type="presParOf" srcId="{0C922D71-BF71-4CC3-8B2C-5451980494EA}" destId="{945D968F-65AE-433A-BF23-C8EA9B09D963}" srcOrd="0" destOrd="0" presId="urn:microsoft.com/office/officeart/2005/8/layout/cycle6"/>
    <dgm:cxn modelId="{EE2DCFA9-4B94-4D99-9A84-6B9DB9AC90B1}" type="presParOf" srcId="{0C922D71-BF71-4CC3-8B2C-5451980494EA}" destId="{19C8A985-E7FC-48CA-AE50-E011108AC554}" srcOrd="1" destOrd="0" presId="urn:microsoft.com/office/officeart/2005/8/layout/cycle6"/>
    <dgm:cxn modelId="{98E8F13B-2005-4E64-BFC5-ED91A33079AA}" type="presParOf" srcId="{0C922D71-BF71-4CC3-8B2C-5451980494EA}" destId="{E528B401-B429-45EB-B2FF-F56C4E7867B9}" srcOrd="2" destOrd="0" presId="urn:microsoft.com/office/officeart/2005/8/layout/cycle6"/>
    <dgm:cxn modelId="{411D5B74-7B14-4EA1-A5E3-E7FCD11706A4}" type="presParOf" srcId="{0C922D71-BF71-4CC3-8B2C-5451980494EA}" destId="{B5C0F0BF-F272-4916-974F-2ED923D9B064}" srcOrd="3" destOrd="0" presId="urn:microsoft.com/office/officeart/2005/8/layout/cycle6"/>
    <dgm:cxn modelId="{E8C3AFC3-9183-41A7-A676-A6B249ADBEF9}" type="presParOf" srcId="{0C922D71-BF71-4CC3-8B2C-5451980494EA}" destId="{9C11F380-658E-43E3-9E59-0958749F0FD4}" srcOrd="4" destOrd="0" presId="urn:microsoft.com/office/officeart/2005/8/layout/cycle6"/>
    <dgm:cxn modelId="{951C70CC-1817-4343-AAE1-5CF12C72385A}" type="presParOf" srcId="{0C922D71-BF71-4CC3-8B2C-5451980494EA}" destId="{3686CCCD-6A60-41DC-B847-E85748AD1B89}" srcOrd="5" destOrd="0" presId="urn:microsoft.com/office/officeart/2005/8/layout/cycle6"/>
    <dgm:cxn modelId="{629E1D66-25AF-4AD3-9F67-574B1B0B9FBB}" type="presParOf" srcId="{0C922D71-BF71-4CC3-8B2C-5451980494EA}" destId="{268BE000-AD4B-43BD-BDFC-8BD897B85A83}" srcOrd="6" destOrd="0" presId="urn:microsoft.com/office/officeart/2005/8/layout/cycle6"/>
    <dgm:cxn modelId="{B6F66781-B628-4463-A159-55D01922BFE5}" type="presParOf" srcId="{0C922D71-BF71-4CC3-8B2C-5451980494EA}" destId="{231D7B92-5A3E-4C92-88FB-52014A6119C0}" srcOrd="7" destOrd="0" presId="urn:microsoft.com/office/officeart/2005/8/layout/cycle6"/>
    <dgm:cxn modelId="{36F3BF2E-508A-4561-9B30-CE4A4A0D9A3D}" type="presParOf" srcId="{0C922D71-BF71-4CC3-8B2C-5451980494EA}" destId="{FC4016E1-6B58-4B18-B8E7-5C2D736634B1}" srcOrd="8" destOrd="0" presId="urn:microsoft.com/office/officeart/2005/8/layout/cycle6"/>
    <dgm:cxn modelId="{F4B63269-452D-427A-9D16-13CCFEA948FA}" type="presParOf" srcId="{0C922D71-BF71-4CC3-8B2C-5451980494EA}" destId="{8E7E658E-797B-472F-8E8C-EA352423A309}" srcOrd="9" destOrd="0" presId="urn:microsoft.com/office/officeart/2005/8/layout/cycle6"/>
    <dgm:cxn modelId="{B18E19CC-4113-460D-8653-75421070CE65}" type="presParOf" srcId="{0C922D71-BF71-4CC3-8B2C-5451980494EA}" destId="{D24B3678-FD11-43FC-9E50-3FCF155CFA41}" srcOrd="10" destOrd="0" presId="urn:microsoft.com/office/officeart/2005/8/layout/cycle6"/>
    <dgm:cxn modelId="{AB4A9812-162E-4664-818D-7835AD01E23C}" type="presParOf" srcId="{0C922D71-BF71-4CC3-8B2C-5451980494EA}" destId="{8F476E9B-7C2B-4A5E-8277-BC6FD6AD926E}" srcOrd="11" destOrd="0" presId="urn:microsoft.com/office/officeart/2005/8/layout/cycle6"/>
    <dgm:cxn modelId="{E0704BDB-6189-4BA4-A284-1359E9AA469D}" type="presParOf" srcId="{0C922D71-BF71-4CC3-8B2C-5451980494EA}" destId="{51F9D3C7-22B4-4DCE-9301-3AE809614EE7}" srcOrd="12" destOrd="0" presId="urn:microsoft.com/office/officeart/2005/8/layout/cycle6"/>
    <dgm:cxn modelId="{9F8EC13D-D80E-4DEB-A4E6-1651DF6466D1}" type="presParOf" srcId="{0C922D71-BF71-4CC3-8B2C-5451980494EA}" destId="{83A97172-5B1D-4AEC-AE68-80DF6FF032CD}" srcOrd="13" destOrd="0" presId="urn:microsoft.com/office/officeart/2005/8/layout/cycle6"/>
    <dgm:cxn modelId="{6C228F3F-B1E4-432C-A22F-6D29A68BD12D}" type="presParOf" srcId="{0C922D71-BF71-4CC3-8B2C-5451980494EA}" destId="{8A3C1BE4-5545-4283-8606-3D90564F3166}"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custT="1"/>
      <dgm:spPr>
        <a:solidFill>
          <a:schemeClr val="accent1"/>
        </a:solidFill>
        <a:ln>
          <a:noFill/>
        </a:ln>
      </dgm:spPr>
      <dgm:t>
        <a:bodyPr/>
        <a:lstStyle/>
        <a:p>
          <a:pPr marL="0" algn="ctr" rtl="0">
            <a:buNone/>
          </a:pPr>
          <a:r>
            <a:rPr lang="en-US" sz="2000" dirty="0">
              <a:latin typeface="Tenorite" pitchFamily="2" charset="0"/>
            </a:rPr>
            <a:t>Chat using Socket.io</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B1AFA1AF-0FF8-45B3-A6D0-0E255A2F637D}">
      <dgm:prSet phldr="0" custT="1"/>
      <dgm:spPr>
        <a:solidFill>
          <a:schemeClr val="accent1"/>
        </a:solidFill>
        <a:ln>
          <a:noFill/>
        </a:ln>
      </dgm:spPr>
      <dgm:t>
        <a:bodyPr/>
        <a:lstStyle/>
        <a:p>
          <a:pPr marL="0" algn="ctr">
            <a:buNone/>
          </a:pPr>
          <a:r>
            <a:rPr lang="en-US" sz="2000" dirty="0">
              <a:latin typeface="Tenorite" pitchFamily="2" charset="0"/>
            </a:rPr>
            <a:t>Payment using Stripe API</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E9682B4F-0217-4B50-923E-C104AA24290F}">
      <dgm:prSet phldr="0" custT="1"/>
      <dgm:spPr>
        <a:solidFill>
          <a:schemeClr val="accent1"/>
        </a:solidFill>
        <a:ln>
          <a:noFill/>
        </a:ln>
      </dgm:spPr>
      <dgm:t>
        <a:bodyPr/>
        <a:lstStyle/>
        <a:p>
          <a:pPr marL="0" algn="ctr">
            <a:buNone/>
          </a:pPr>
          <a:r>
            <a:rPr lang="en-US" sz="2000" dirty="0">
              <a:latin typeface="Tenorite" pitchFamily="2" charset="0"/>
            </a:rPr>
            <a:t>NodeMailer for sending OTP</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Lottie files for Animation</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JWT Token for Authentication</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28690183-A8F8-5D4A-A0A0-F1EAC1F67584}" type="presOf" srcId="{E9682B4F-0217-4B50-923E-C104AA24290F}" destId="{BC636E4B-34B9-8543-A308-00E0D1B0D2F9}" srcOrd="1"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956B0EA6-B0CC-A04C-AAC4-2F46E14A46D0}" type="presOf" srcId="{E9682B4F-0217-4B50-923E-C104AA24290F}" destId="{434ABADC-97F5-A547-823D-7594A86D79D3}" srcOrd="0" destOrd="0"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D968F-65AE-433A-BF23-C8EA9B09D963}">
      <dsp:nvSpPr>
        <dsp:cNvPr id="0" name=""/>
        <dsp:cNvSpPr/>
      </dsp:nvSpPr>
      <dsp:spPr>
        <a:xfrm>
          <a:off x="3640670" y="145384"/>
          <a:ext cx="1305125" cy="53056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Programming languages</a:t>
          </a:r>
        </a:p>
      </dsp:txBody>
      <dsp:txXfrm>
        <a:off x="3666570" y="171284"/>
        <a:ext cx="1253325" cy="478763"/>
      </dsp:txXfrm>
    </dsp:sp>
    <dsp:sp modelId="{E528B401-B429-45EB-B2FF-F56C4E7867B9}">
      <dsp:nvSpPr>
        <dsp:cNvPr id="0" name=""/>
        <dsp:cNvSpPr/>
      </dsp:nvSpPr>
      <dsp:spPr>
        <a:xfrm>
          <a:off x="2094718" y="410666"/>
          <a:ext cx="4397030" cy="4397030"/>
        </a:xfrm>
        <a:custGeom>
          <a:avLst/>
          <a:gdLst/>
          <a:ahLst/>
          <a:cxnLst/>
          <a:rect l="0" t="0" r="0" b="0"/>
          <a:pathLst>
            <a:path>
              <a:moveTo>
                <a:pt x="2867838" y="104362"/>
              </a:moveTo>
              <a:arcTo wR="2198515" hR="2198515" stAng="17263481" swAng="2772009"/>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5C0F0BF-F272-4916-974F-2ED923D9B064}">
      <dsp:nvSpPr>
        <dsp:cNvPr id="0" name=""/>
        <dsp:cNvSpPr/>
      </dsp:nvSpPr>
      <dsp:spPr>
        <a:xfrm>
          <a:off x="5785747" y="1658640"/>
          <a:ext cx="1196795" cy="54232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Other</a:t>
          </a:r>
        </a:p>
      </dsp:txBody>
      <dsp:txXfrm>
        <a:off x="5812221" y="1685114"/>
        <a:ext cx="1143847" cy="489376"/>
      </dsp:txXfrm>
    </dsp:sp>
    <dsp:sp modelId="{3686CCCD-6A60-41DC-B847-E85748AD1B89}">
      <dsp:nvSpPr>
        <dsp:cNvPr id="0" name=""/>
        <dsp:cNvSpPr/>
      </dsp:nvSpPr>
      <dsp:spPr>
        <a:xfrm>
          <a:off x="2129029" y="562546"/>
          <a:ext cx="4397030" cy="4397030"/>
        </a:xfrm>
        <a:custGeom>
          <a:avLst/>
          <a:gdLst/>
          <a:ahLst/>
          <a:cxnLst/>
          <a:rect l="0" t="0" r="0" b="0"/>
          <a:pathLst>
            <a:path>
              <a:moveTo>
                <a:pt x="4329200" y="1656621"/>
              </a:moveTo>
              <a:arcTo wR="2198515" hR="2198515" stAng="20743835" swAng="297920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8BE000-AD4B-43BD-BDFC-8BD897B85A83}">
      <dsp:nvSpPr>
        <dsp:cNvPr id="0" name=""/>
        <dsp:cNvSpPr/>
      </dsp:nvSpPr>
      <dsp:spPr>
        <a:xfrm>
          <a:off x="5254397" y="4049400"/>
          <a:ext cx="1246305" cy="50260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Data Storage</a:t>
          </a:r>
        </a:p>
      </dsp:txBody>
      <dsp:txXfrm>
        <a:off x="5278932" y="4073935"/>
        <a:ext cx="1197235" cy="453536"/>
      </dsp:txXfrm>
    </dsp:sp>
    <dsp:sp modelId="{FC4016E1-6B58-4B18-B8E7-5C2D736634B1}">
      <dsp:nvSpPr>
        <dsp:cNvPr id="0" name=""/>
        <dsp:cNvSpPr/>
      </dsp:nvSpPr>
      <dsp:spPr>
        <a:xfrm>
          <a:off x="2132835" y="528222"/>
          <a:ext cx="4397030" cy="4397030"/>
        </a:xfrm>
        <a:custGeom>
          <a:avLst/>
          <a:gdLst/>
          <a:ahLst/>
          <a:cxnLst/>
          <a:rect l="0" t="0" r="0" b="0"/>
          <a:pathLst>
            <a:path>
              <a:moveTo>
                <a:pt x="3402818" y="4037841"/>
              </a:moveTo>
              <a:arcTo wR="2198515" hR="2198515" stAng="3407108" swAng="416191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E658E-797B-472F-8E8C-EA352423A309}">
      <dsp:nvSpPr>
        <dsp:cNvPr id="0" name=""/>
        <dsp:cNvSpPr/>
      </dsp:nvSpPr>
      <dsp:spPr>
        <a:xfrm>
          <a:off x="2051276" y="3986061"/>
          <a:ext cx="1312725" cy="50079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JavaScript Framework</a:t>
          </a:r>
        </a:p>
      </dsp:txBody>
      <dsp:txXfrm>
        <a:off x="2075723" y="4010508"/>
        <a:ext cx="1263831" cy="451897"/>
      </dsp:txXfrm>
    </dsp:sp>
    <dsp:sp modelId="{8F476E9B-7C2B-4A5E-8277-BC6FD6AD926E}">
      <dsp:nvSpPr>
        <dsp:cNvPr id="0" name=""/>
        <dsp:cNvSpPr/>
      </dsp:nvSpPr>
      <dsp:spPr>
        <a:xfrm>
          <a:off x="2074795" y="507410"/>
          <a:ext cx="4397030" cy="4397030"/>
        </a:xfrm>
        <a:custGeom>
          <a:avLst/>
          <a:gdLst/>
          <a:ahLst/>
          <a:cxnLst/>
          <a:rect l="0" t="0" r="0" b="0"/>
          <a:pathLst>
            <a:path>
              <a:moveTo>
                <a:pt x="400675" y="3463916"/>
              </a:moveTo>
              <a:arcTo wR="2198515" hR="2198515" stAng="8691623" swAng="285553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1F9D3C7-22B4-4DCE-9301-3AE809614EE7}">
      <dsp:nvSpPr>
        <dsp:cNvPr id="0" name=""/>
        <dsp:cNvSpPr/>
      </dsp:nvSpPr>
      <dsp:spPr>
        <a:xfrm>
          <a:off x="1576883" y="1645382"/>
          <a:ext cx="1250875" cy="568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API</a:t>
          </a:r>
        </a:p>
      </dsp:txBody>
      <dsp:txXfrm>
        <a:off x="1604651" y="1673150"/>
        <a:ext cx="1195339" cy="513304"/>
      </dsp:txXfrm>
    </dsp:sp>
    <dsp:sp modelId="{8A3C1BE4-5545-4283-8606-3D90564F3166}">
      <dsp:nvSpPr>
        <dsp:cNvPr id="0" name=""/>
        <dsp:cNvSpPr/>
      </dsp:nvSpPr>
      <dsp:spPr>
        <a:xfrm>
          <a:off x="2094718" y="410666"/>
          <a:ext cx="4397030" cy="4397030"/>
        </a:xfrm>
        <a:custGeom>
          <a:avLst/>
          <a:gdLst/>
          <a:ahLst/>
          <a:cxnLst/>
          <a:rect l="0" t="0" r="0" b="0"/>
          <a:pathLst>
            <a:path>
              <a:moveTo>
                <a:pt x="230226" y="1219072"/>
              </a:moveTo>
              <a:arcTo wR="2198515" hR="2198515" stAng="12387326" swAng="27494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Chat using Socket.io</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Payment using Stripe API</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enorite" pitchFamily="2" charset="0"/>
            </a:rPr>
            <a:t>NodeMailer for sending OTP</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enorite" pitchFamily="2" charset="0"/>
            </a:rPr>
            <a:t>JWT Token for Authentication</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Lottie files for Animation</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12/30/23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948037" y="1518517"/>
            <a:ext cx="7096933" cy="1059371"/>
          </a:xfrm>
        </p:spPr>
        <p:txBody>
          <a:bodyPr anchor="b">
            <a:noAutofit/>
          </a:bodyPr>
          <a:lstStyle>
            <a:lvl1pPr algn="l">
              <a:defRPr sz="6000" b="1">
                <a:latin typeface="+mj-lt"/>
              </a:defRPr>
            </a:lvl1pPr>
          </a:lstStyle>
          <a:p>
            <a:r>
              <a:rPr lang="en-US" dirty="0"/>
              <a:t>Mobile Plan Finder</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097441" y="3109291"/>
            <a:ext cx="9500507" cy="1288538"/>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b="0" dirty="0">
                <a:solidFill>
                  <a:srgbClr val="CE9178"/>
                </a:solidFill>
                <a:effectLst/>
                <a:latin typeface="Consolas" panose="020B0609020204030204" pitchFamily="49" charset="0"/>
              </a:rPr>
              <a:t>Fc6076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0" dirty="0">
                <a:solidFill>
                  <a:srgbClr val="CE9178"/>
                </a:solidFill>
                <a:effectLst/>
                <a:latin typeface="Consolas" panose="020B0609020204030204" pitchFamily="49" charset="0"/>
              </a:rPr>
              <a:t>ff9a44</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354739" y="-3419"/>
            <a:ext cx="3927575" cy="3165022"/>
            <a:chOff x="9857014" y="13834"/>
            <a:chExt cx="2334987"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4"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12/30/23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12/30/23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12/30/23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35280"/>
            <a:ext cx="9779183" cy="1325563"/>
          </a:xfrm>
        </p:spPr>
        <p:txBody>
          <a:bodyPr anchor="b">
            <a:noAutofit/>
          </a:bodyPr>
          <a:lstStyle>
            <a:lvl1pPr>
              <a:defRPr sz="4800" b="1">
                <a:latin typeface="+mj-lt"/>
              </a:defRPr>
            </a:lvl1pPr>
          </a:lstStyle>
          <a:p>
            <a:r>
              <a:rPr lang="en-US" dirty="0"/>
              <a:t>Purpose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12/30/23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313434"/>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335280"/>
            <a:ext cx="9779183" cy="1325563"/>
          </a:xfrm>
        </p:spPr>
        <p:txBody>
          <a:bodyPr anchor="b">
            <a:noAutofit/>
          </a:bodyPr>
          <a:lstStyle>
            <a:lvl1pPr>
              <a:defRPr sz="4800" b="1">
                <a:latin typeface="+mj-lt"/>
              </a:defRPr>
            </a:lvl1pPr>
          </a:lstStyle>
          <a:p>
            <a:r>
              <a:rPr lang="en-US" dirty="0" err="1"/>
              <a:t>Techstack</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704088" y="2478547"/>
            <a:ext cx="10242587" cy="361110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API </a:t>
            </a:r>
          </a:p>
          <a:p>
            <a:pPr lvl="0"/>
            <a:r>
              <a:rPr lang="en-US" dirty="0"/>
              <a:t>Middleware </a:t>
            </a:r>
          </a:p>
          <a:p>
            <a:pPr lvl="0"/>
            <a:r>
              <a:rPr lang="en-US" dirty="0"/>
              <a:t>Database</a:t>
            </a:r>
          </a:p>
          <a:p>
            <a:pPr lvl="0"/>
            <a:r>
              <a:rPr lang="en-US" dirty="0"/>
              <a:t>Other</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12/30/23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12/30/23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Contributions</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12/30/23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12/30/23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12/30/23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12/30/23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12/30/23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4" r:id="rId10"/>
    <p:sldLayoutId id="2147483663"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diagramData" Target="../diagrams/data1.xml"/><Relationship Id="rId16" Type="http://schemas.openxmlformats.org/officeDocument/2006/relationships/image" Target="../media/image9.pn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4.png"/><Relationship Id="rId5" Type="http://schemas.openxmlformats.org/officeDocument/2006/relationships/diagramColors" Target="../diagrams/colors1.xml"/><Relationship Id="rId15" Type="http://schemas.openxmlformats.org/officeDocument/2006/relationships/image" Target="../media/image8.png"/><Relationship Id="rId10" Type="http://schemas.microsoft.com/office/2007/relationships/hdphoto" Target="../media/hdphoto1.wdp"/><Relationship Id="rId19"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3.png"/><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71550" y="2150608"/>
            <a:ext cx="7096933" cy="1278392"/>
          </a:xfrm>
        </p:spPr>
        <p:txBody>
          <a:bodyPr/>
          <a:lstStyle/>
          <a:p>
            <a:r>
              <a:rPr lang="en-US" dirty="0"/>
              <a:t>Mobile Plan Finder</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71550" y="3525838"/>
            <a:ext cx="9500507" cy="806675"/>
          </a:xfrm>
        </p:spPr>
        <p:txBody>
          <a:bodyPr/>
          <a:lstStyle/>
          <a:p>
            <a:r>
              <a:rPr lang="en-US" dirty="0"/>
              <a:t>INFO 6150 Final Project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Graphical user interface, application, Teams&#10;&#10;Description automatically generated">
            <a:extLst>
              <a:ext uri="{FF2B5EF4-FFF2-40B4-BE49-F238E27FC236}">
                <a16:creationId xmlns:a16="http://schemas.microsoft.com/office/drawing/2014/main" id="{D50027F7-008C-BBD1-D4B0-D8632F2D6AAE}"/>
              </a:ext>
            </a:extLst>
          </p:cNvPr>
          <p:cNvPicPr>
            <a:picLocks noChangeAspect="1"/>
          </p:cNvPicPr>
          <p:nvPr/>
        </p:nvPicPr>
        <p:blipFill rotWithShape="1">
          <a:blip r:embed="rId2"/>
          <a:srcRect b="7599"/>
          <a:stretch/>
        </p:blipFill>
        <p:spPr>
          <a:xfrm>
            <a:off x="262128" y="396806"/>
            <a:ext cx="11667744" cy="6064388"/>
          </a:xfrm>
          <a:prstGeom prst="rect">
            <a:avLst/>
          </a:prstGeom>
        </p:spPr>
      </p:pic>
    </p:spTree>
    <p:extLst>
      <p:ext uri="{BB962C8B-B14F-4D97-AF65-F5344CB8AC3E}">
        <p14:creationId xmlns:p14="http://schemas.microsoft.com/office/powerpoint/2010/main" val="378957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E79C8383-D9B2-B7EB-895C-AC3F016904B1}"/>
              </a:ext>
            </a:extLst>
          </p:cNvPr>
          <p:cNvPicPr>
            <a:picLocks noChangeAspect="1"/>
          </p:cNvPicPr>
          <p:nvPr/>
        </p:nvPicPr>
        <p:blipFill rotWithShape="1">
          <a:blip r:embed="rId2"/>
          <a:srcRect b="19"/>
          <a:stretch/>
        </p:blipFill>
        <p:spPr>
          <a:xfrm>
            <a:off x="469392" y="264619"/>
            <a:ext cx="11253216" cy="6328761"/>
          </a:xfrm>
          <a:prstGeom prst="rect">
            <a:avLst/>
          </a:prstGeom>
        </p:spPr>
      </p:pic>
    </p:spTree>
    <p:extLst>
      <p:ext uri="{BB962C8B-B14F-4D97-AF65-F5344CB8AC3E}">
        <p14:creationId xmlns:p14="http://schemas.microsoft.com/office/powerpoint/2010/main" val="91698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6FFB2E-17A4-77A7-3023-77971EB85DA0}"/>
              </a:ext>
            </a:extLst>
          </p:cNvPr>
          <p:cNvPicPr>
            <a:picLocks noChangeAspect="1"/>
          </p:cNvPicPr>
          <p:nvPr/>
        </p:nvPicPr>
        <p:blipFill>
          <a:blip r:embed="rId2"/>
          <a:stretch>
            <a:fillRect/>
          </a:stretch>
        </p:blipFill>
        <p:spPr>
          <a:xfrm>
            <a:off x="524256" y="246889"/>
            <a:ext cx="11314176" cy="6364222"/>
          </a:xfrm>
          <a:prstGeom prst="rect">
            <a:avLst/>
          </a:prstGeom>
        </p:spPr>
      </p:pic>
    </p:spTree>
    <p:extLst>
      <p:ext uri="{BB962C8B-B14F-4D97-AF65-F5344CB8AC3E}">
        <p14:creationId xmlns:p14="http://schemas.microsoft.com/office/powerpoint/2010/main" val="225371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Graphical user interface, application&#10;&#10;Description automatically generated">
            <a:extLst>
              <a:ext uri="{FF2B5EF4-FFF2-40B4-BE49-F238E27FC236}">
                <a16:creationId xmlns:a16="http://schemas.microsoft.com/office/drawing/2014/main" id="{B2A3096B-5C6B-D2A7-F063-29C6332954F4}"/>
              </a:ext>
            </a:extLst>
          </p:cNvPr>
          <p:cNvPicPr>
            <a:picLocks noChangeAspect="1"/>
          </p:cNvPicPr>
          <p:nvPr/>
        </p:nvPicPr>
        <p:blipFill>
          <a:blip r:embed="rId2"/>
          <a:stretch>
            <a:fillRect/>
          </a:stretch>
        </p:blipFill>
        <p:spPr>
          <a:xfrm>
            <a:off x="652272" y="484970"/>
            <a:ext cx="10887456" cy="6124192"/>
          </a:xfrm>
          <a:prstGeom prst="rect">
            <a:avLst/>
          </a:prstGeom>
        </p:spPr>
      </p:pic>
    </p:spTree>
    <p:extLst>
      <p:ext uri="{BB962C8B-B14F-4D97-AF65-F5344CB8AC3E}">
        <p14:creationId xmlns:p14="http://schemas.microsoft.com/office/powerpoint/2010/main" val="233444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C52406-6BCF-07BE-66F4-87135EBE698A}"/>
              </a:ext>
            </a:extLst>
          </p:cNvPr>
          <p:cNvPicPr>
            <a:picLocks noChangeAspect="1"/>
          </p:cNvPicPr>
          <p:nvPr/>
        </p:nvPicPr>
        <p:blipFill>
          <a:blip r:embed="rId2"/>
          <a:stretch>
            <a:fillRect/>
          </a:stretch>
        </p:blipFill>
        <p:spPr>
          <a:xfrm>
            <a:off x="432816" y="243460"/>
            <a:ext cx="11326368" cy="6371080"/>
          </a:xfrm>
          <a:prstGeom prst="rect">
            <a:avLst/>
          </a:prstGeom>
        </p:spPr>
      </p:pic>
    </p:spTree>
    <p:extLst>
      <p:ext uri="{BB962C8B-B14F-4D97-AF65-F5344CB8AC3E}">
        <p14:creationId xmlns:p14="http://schemas.microsoft.com/office/powerpoint/2010/main" val="53867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Graphical user interface, application, website&#10;&#10;Description automatically generated">
            <a:extLst>
              <a:ext uri="{FF2B5EF4-FFF2-40B4-BE49-F238E27FC236}">
                <a16:creationId xmlns:a16="http://schemas.microsoft.com/office/drawing/2014/main" id="{B6DFDE25-9167-504F-CD0D-3E832C4B478B}"/>
              </a:ext>
            </a:extLst>
          </p:cNvPr>
          <p:cNvPicPr>
            <a:picLocks noChangeAspect="1"/>
          </p:cNvPicPr>
          <p:nvPr/>
        </p:nvPicPr>
        <p:blipFill>
          <a:blip r:embed="rId2"/>
          <a:stretch>
            <a:fillRect/>
          </a:stretch>
        </p:blipFill>
        <p:spPr>
          <a:xfrm>
            <a:off x="426720" y="240031"/>
            <a:ext cx="11338560" cy="6377938"/>
          </a:xfrm>
          <a:prstGeom prst="rect">
            <a:avLst/>
          </a:prstGeom>
        </p:spPr>
      </p:pic>
    </p:spTree>
    <p:extLst>
      <p:ext uri="{BB962C8B-B14F-4D97-AF65-F5344CB8AC3E}">
        <p14:creationId xmlns:p14="http://schemas.microsoft.com/office/powerpoint/2010/main" val="235062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90980"/>
            <a:ext cx="9779183" cy="1325563"/>
          </a:xfrm>
        </p:spPr>
        <p:txBody>
          <a:bodyPr/>
          <a:lstStyle/>
          <a:p>
            <a:r>
              <a:rPr lang="en-US" dirty="0"/>
              <a:t>Purpose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29898" y="2653167"/>
            <a:ext cx="9884405" cy="3436483"/>
          </a:xfrm>
        </p:spPr>
        <p:txBody>
          <a:bodyPr vert="horz" lIns="91440" tIns="45720" rIns="91440" bIns="45720" rtlCol="0" anchor="t">
            <a:normAutofit/>
          </a:bodyPr>
          <a:lstStyle/>
          <a:p>
            <a:r>
              <a:rPr lang="en-US" dirty="0"/>
              <a:t>Mobile Plan Finder is the easiest way to save on your cellular bill. Based on your wireless needs and budget, you'll be able to determine which family package is right for you. Our app lets you to connect with the owner of the plan. Our application helps owners of the family plan to fill the vacant spot by posting the request in our application.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12/30/23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MOBILE PLAN FINDER</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12/30/23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MOBILE PLAN FINDER</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13" name="Title 12">
            <a:extLst>
              <a:ext uri="{FF2B5EF4-FFF2-40B4-BE49-F238E27FC236}">
                <a16:creationId xmlns:a16="http://schemas.microsoft.com/office/drawing/2014/main" id="{1DB676E6-D7B2-46C7-9D76-9154ABE1F741}"/>
              </a:ext>
            </a:extLst>
          </p:cNvPr>
          <p:cNvSpPr>
            <a:spLocks noGrp="1"/>
          </p:cNvSpPr>
          <p:nvPr>
            <p:ph type="title"/>
          </p:nvPr>
        </p:nvSpPr>
        <p:spPr>
          <a:xfrm>
            <a:off x="374093" y="251395"/>
            <a:ext cx="9779183" cy="909157"/>
          </a:xfrm>
        </p:spPr>
        <p:txBody>
          <a:bodyPr/>
          <a:lstStyle/>
          <a:p>
            <a:r>
              <a:rPr lang="en-US" dirty="0"/>
              <a:t>Techstack</a:t>
            </a:r>
          </a:p>
        </p:txBody>
      </p:sp>
      <p:graphicFrame>
        <p:nvGraphicFramePr>
          <p:cNvPr id="25" name="Diagram 24">
            <a:extLst>
              <a:ext uri="{FF2B5EF4-FFF2-40B4-BE49-F238E27FC236}">
                <a16:creationId xmlns:a16="http://schemas.microsoft.com/office/drawing/2014/main" id="{6C473ED0-1024-4A61-A547-0689EF9FE642}"/>
              </a:ext>
            </a:extLst>
          </p:cNvPr>
          <p:cNvGraphicFramePr/>
          <p:nvPr>
            <p:extLst>
              <p:ext uri="{D42A27DB-BD31-4B8C-83A1-F6EECF244321}">
                <p14:modId xmlns:p14="http://schemas.microsoft.com/office/powerpoint/2010/main" val="2317254453"/>
              </p:ext>
            </p:extLst>
          </p:nvPr>
        </p:nvGraphicFramePr>
        <p:xfrm>
          <a:off x="1473200" y="1244601"/>
          <a:ext cx="8559426"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AE1A338E-1433-44E3-B5B8-7C350EBD05D0}"/>
              </a:ext>
            </a:extLst>
          </p:cNvPr>
          <p:cNvSpPr txBox="1"/>
          <p:nvPr/>
        </p:nvSpPr>
        <p:spPr>
          <a:xfrm>
            <a:off x="4784033" y="4291116"/>
            <a:ext cx="2156518" cy="830997"/>
          </a:xfrm>
          <a:prstGeom prst="rect">
            <a:avLst/>
          </a:prstGeom>
          <a:noFill/>
        </p:spPr>
        <p:txBody>
          <a:bodyPr wrap="square">
            <a:spAutoFit/>
          </a:bodyPr>
          <a:lstStyle/>
          <a:p>
            <a:pPr algn="ctr"/>
            <a:r>
              <a:rPr lang="en-US" sz="2400" b="1" dirty="0">
                <a:latin typeface="Poppins" panose="020B0502040204020203" pitchFamily="2" charset="0"/>
                <a:cs typeface="Poppins" panose="020B0502040204020203" pitchFamily="2" charset="0"/>
              </a:rPr>
              <a:t>Mobile Plan Finder</a:t>
            </a:r>
          </a:p>
        </p:txBody>
      </p:sp>
      <p:pic>
        <p:nvPicPr>
          <p:cNvPr id="29" name="Picture 28" descr="Icon&#10;&#10;Description automatically generated">
            <a:extLst>
              <a:ext uri="{FF2B5EF4-FFF2-40B4-BE49-F238E27FC236}">
                <a16:creationId xmlns:a16="http://schemas.microsoft.com/office/drawing/2014/main" id="{C97FDD45-2A38-4C1A-BC03-C6B9373667DF}"/>
              </a:ext>
            </a:extLst>
          </p:cNvPr>
          <p:cNvPicPr>
            <a:picLocks noChangeAspect="1"/>
          </p:cNvPicPr>
          <p:nvPr/>
        </p:nvPicPr>
        <p:blipFill>
          <a:blip r:embed="rId7"/>
          <a:stretch>
            <a:fillRect/>
          </a:stretch>
        </p:blipFill>
        <p:spPr>
          <a:xfrm>
            <a:off x="2680099" y="5172210"/>
            <a:ext cx="569068" cy="494615"/>
          </a:xfrm>
          <a:prstGeom prst="rect">
            <a:avLst/>
          </a:prstGeom>
        </p:spPr>
      </p:pic>
      <p:sp>
        <p:nvSpPr>
          <p:cNvPr id="31" name="TextBox 30">
            <a:extLst>
              <a:ext uri="{FF2B5EF4-FFF2-40B4-BE49-F238E27FC236}">
                <a16:creationId xmlns:a16="http://schemas.microsoft.com/office/drawing/2014/main" id="{F8285FE0-E554-4214-9AF3-7A661433CE55}"/>
              </a:ext>
            </a:extLst>
          </p:cNvPr>
          <p:cNvSpPr txBox="1"/>
          <p:nvPr/>
        </p:nvSpPr>
        <p:spPr>
          <a:xfrm>
            <a:off x="2403203" y="5738263"/>
            <a:ext cx="1122860" cy="276999"/>
          </a:xfrm>
          <a:prstGeom prst="rect">
            <a:avLst/>
          </a:prstGeom>
          <a:noFill/>
        </p:spPr>
        <p:txBody>
          <a:bodyPr wrap="square">
            <a:spAutoFit/>
          </a:bodyPr>
          <a:lstStyle/>
          <a:p>
            <a:pPr algn="ctr"/>
            <a:r>
              <a:rPr lang="en-US" sz="1200" dirty="0">
                <a:latin typeface="Poppins" panose="020B0502040204020203" pitchFamily="2" charset="0"/>
                <a:cs typeface="Poppins" panose="020B0502040204020203" pitchFamily="2" charset="0"/>
              </a:rPr>
              <a:t>React</a:t>
            </a:r>
          </a:p>
        </p:txBody>
      </p:sp>
      <p:pic>
        <p:nvPicPr>
          <p:cNvPr id="37" name="Picture 36" descr="Logo&#10;&#10;Description automatically generated">
            <a:extLst>
              <a:ext uri="{FF2B5EF4-FFF2-40B4-BE49-F238E27FC236}">
                <a16:creationId xmlns:a16="http://schemas.microsoft.com/office/drawing/2014/main" id="{B1189989-F4C3-496B-AB07-4B60CF70AD59}"/>
              </a:ext>
            </a:extLst>
          </p:cNvPr>
          <p:cNvPicPr>
            <a:picLocks noChangeAspect="1"/>
          </p:cNvPicPr>
          <p:nvPr/>
        </p:nvPicPr>
        <p:blipFill>
          <a:blip r:embed="rId8"/>
          <a:stretch>
            <a:fillRect/>
          </a:stretch>
        </p:blipFill>
        <p:spPr>
          <a:xfrm>
            <a:off x="4428823" y="1198418"/>
            <a:ext cx="507218" cy="507218"/>
          </a:xfrm>
          <a:prstGeom prst="rect">
            <a:avLst/>
          </a:prstGeom>
        </p:spPr>
      </p:pic>
      <p:sp>
        <p:nvSpPr>
          <p:cNvPr id="39" name="Title 12">
            <a:extLst>
              <a:ext uri="{FF2B5EF4-FFF2-40B4-BE49-F238E27FC236}">
                <a16:creationId xmlns:a16="http://schemas.microsoft.com/office/drawing/2014/main" id="{1AAA4D60-EF2B-47EE-8D51-F6B1D0028317}"/>
              </a:ext>
            </a:extLst>
          </p:cNvPr>
          <p:cNvSpPr txBox="1">
            <a:spLocks/>
          </p:cNvSpPr>
          <p:nvPr/>
        </p:nvSpPr>
        <p:spPr>
          <a:xfrm>
            <a:off x="1819817" y="1336880"/>
            <a:ext cx="4114800" cy="27699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1200" b="0" dirty="0">
                <a:latin typeface="Poppins" panose="020B0502040204020203" pitchFamily="2" charset="0"/>
                <a:cs typeface="Poppins" panose="020B0502040204020203" pitchFamily="2" charset="0"/>
              </a:rPr>
              <a:t>JavaScript</a:t>
            </a:r>
            <a:endParaRPr lang="en-US" sz="1400" b="0" dirty="0">
              <a:latin typeface="Poppins" panose="020B0502040204020203" pitchFamily="2" charset="0"/>
              <a:cs typeface="Poppins" panose="020B0502040204020203" pitchFamily="2" charset="0"/>
            </a:endParaRPr>
          </a:p>
        </p:txBody>
      </p:sp>
      <p:pic>
        <p:nvPicPr>
          <p:cNvPr id="43" name="Picture 42" descr="A picture containing background pattern&#10;&#10;Description automatically generated">
            <a:extLst>
              <a:ext uri="{FF2B5EF4-FFF2-40B4-BE49-F238E27FC236}">
                <a16:creationId xmlns:a16="http://schemas.microsoft.com/office/drawing/2014/main" id="{2B0ADEFE-E0C4-4EDA-9D70-6254271A2190}"/>
              </a:ext>
            </a:extLst>
          </p:cNvPr>
          <p:cNvPicPr>
            <a:picLocks noChangeAspect="1"/>
          </p:cNvPicPr>
          <p:nvPr/>
        </p:nvPicPr>
        <p:blipFill rotWithShape="1">
          <a:blip r:embed="rId9">
            <a:alphaModFix/>
            <a:extLst>
              <a:ext uri="{BEBA8EAE-BF5A-486C-A8C5-ECC9F3942E4B}">
                <a14:imgProps xmlns:a14="http://schemas.microsoft.com/office/drawing/2010/main">
                  <a14:imgLayer r:embed="rId10">
                    <a14:imgEffect>
                      <a14:backgroundRemoval t="9779" b="89872" l="2381" r="97857">
                        <a14:foregroundMark x1="5714" y1="43306" x2="5714" y2="43306"/>
                        <a14:foregroundMark x1="5833" y1="44237" x2="5833" y2="44237"/>
                        <a14:foregroundMark x1="2381" y1="47264" x2="2381" y2="47264"/>
                        <a14:foregroundMark x1="6667" y1="59371" x2="6667" y2="59371"/>
                        <a14:foregroundMark x1="18810" y1="54598" x2="18810" y2="54598"/>
                        <a14:foregroundMark x1="41310" y1="54016" x2="41310" y2="54016"/>
                        <a14:foregroundMark x1="46071" y1="54016" x2="46071" y2="54016"/>
                        <a14:foregroundMark x1="60833" y1="54133" x2="60833" y2="54133"/>
                        <a14:foregroundMark x1="72500" y1="54249" x2="72500" y2="54249"/>
                        <a14:foregroundMark x1="77381" y1="53085" x2="77381" y2="53085"/>
                        <a14:foregroundMark x1="91786" y1="51804" x2="91786" y2="51804"/>
                        <a14:foregroundMark x1="97857" y1="54133" x2="97857" y2="54133"/>
                        <a14:foregroundMark x1="10952" y1="46449" x2="10952" y2="46449"/>
                        <a14:foregroundMark x1="22143" y1="51455" x2="22143" y2="51455"/>
                        <a14:foregroundMark x1="6667" y1="60885" x2="6667" y2="60885"/>
                      </a14:backgroundRemoval>
                    </a14:imgEffect>
                  </a14:imgLayer>
                </a14:imgProps>
              </a:ext>
            </a:extLst>
          </a:blip>
          <a:srcRect t="31250" b="26403"/>
          <a:stretch/>
        </p:blipFill>
        <p:spPr>
          <a:xfrm>
            <a:off x="8216900" y="5313678"/>
            <a:ext cx="1217072" cy="474056"/>
          </a:xfrm>
          <a:prstGeom prst="rect">
            <a:avLst/>
          </a:prstGeom>
        </p:spPr>
      </p:pic>
      <p:pic>
        <p:nvPicPr>
          <p:cNvPr id="47" name="Picture 46" descr="Logo&#10;&#10;Description automatically generated">
            <a:extLst>
              <a:ext uri="{FF2B5EF4-FFF2-40B4-BE49-F238E27FC236}">
                <a16:creationId xmlns:a16="http://schemas.microsoft.com/office/drawing/2014/main" id="{51588D46-8D7C-4BA5-8659-14F74EF12991}"/>
              </a:ext>
            </a:extLst>
          </p:cNvPr>
          <p:cNvPicPr>
            <a:picLocks noChangeAspect="1"/>
          </p:cNvPicPr>
          <p:nvPr/>
        </p:nvPicPr>
        <p:blipFill>
          <a:blip r:embed="rId11"/>
          <a:stretch>
            <a:fillRect/>
          </a:stretch>
        </p:blipFill>
        <p:spPr>
          <a:xfrm>
            <a:off x="1947843" y="3074266"/>
            <a:ext cx="910720" cy="432942"/>
          </a:xfrm>
          <a:prstGeom prst="rect">
            <a:avLst/>
          </a:prstGeom>
        </p:spPr>
      </p:pic>
      <p:pic>
        <p:nvPicPr>
          <p:cNvPr id="49" name="Picture 48" descr="Icon&#10;&#10;Description automatically generated">
            <a:extLst>
              <a:ext uri="{FF2B5EF4-FFF2-40B4-BE49-F238E27FC236}">
                <a16:creationId xmlns:a16="http://schemas.microsoft.com/office/drawing/2014/main" id="{C1AAF724-7B89-4C87-9247-5BE71C001223}"/>
              </a:ext>
            </a:extLst>
          </p:cNvPr>
          <p:cNvPicPr>
            <a:picLocks noChangeAspect="1"/>
          </p:cNvPicPr>
          <p:nvPr/>
        </p:nvPicPr>
        <p:blipFill>
          <a:blip r:embed="rId12"/>
          <a:stretch>
            <a:fillRect/>
          </a:stretch>
        </p:blipFill>
        <p:spPr>
          <a:xfrm>
            <a:off x="2034903" y="3737888"/>
            <a:ext cx="736600" cy="500888"/>
          </a:xfrm>
          <a:prstGeom prst="rect">
            <a:avLst/>
          </a:prstGeom>
        </p:spPr>
      </p:pic>
      <p:pic>
        <p:nvPicPr>
          <p:cNvPr id="51" name="Picture 50" descr="A white circle with a black arrow&#10;&#10;Description automatically generated with medium confidence">
            <a:extLst>
              <a:ext uri="{FF2B5EF4-FFF2-40B4-BE49-F238E27FC236}">
                <a16:creationId xmlns:a16="http://schemas.microsoft.com/office/drawing/2014/main" id="{4CBCE6AC-7F78-4C38-ADC5-C830BE74BD99}"/>
              </a:ext>
            </a:extLst>
          </p:cNvPr>
          <p:cNvPicPr>
            <a:picLocks noChangeAspect="1"/>
          </p:cNvPicPr>
          <p:nvPr/>
        </p:nvPicPr>
        <p:blipFill>
          <a:blip r:embed="rId13"/>
          <a:stretch>
            <a:fillRect/>
          </a:stretch>
        </p:blipFill>
        <p:spPr>
          <a:xfrm>
            <a:off x="8631893" y="1998402"/>
            <a:ext cx="569068" cy="569068"/>
          </a:xfrm>
          <a:prstGeom prst="rect">
            <a:avLst/>
          </a:prstGeom>
          <a:ln>
            <a:solidFill>
              <a:schemeClr val="accent2"/>
            </a:solidFill>
          </a:ln>
        </p:spPr>
      </p:pic>
      <p:pic>
        <p:nvPicPr>
          <p:cNvPr id="53" name="Picture 52" descr="Icon&#10;&#10;Description automatically generated">
            <a:extLst>
              <a:ext uri="{FF2B5EF4-FFF2-40B4-BE49-F238E27FC236}">
                <a16:creationId xmlns:a16="http://schemas.microsoft.com/office/drawing/2014/main" id="{541AEFC3-661F-48D9-92B5-ADAD5025EAA8}"/>
              </a:ext>
            </a:extLst>
          </p:cNvPr>
          <p:cNvPicPr>
            <a:picLocks noChangeAspect="1"/>
          </p:cNvPicPr>
          <p:nvPr/>
        </p:nvPicPr>
        <p:blipFill>
          <a:blip r:embed="rId14"/>
          <a:stretch>
            <a:fillRect/>
          </a:stretch>
        </p:blipFill>
        <p:spPr>
          <a:xfrm>
            <a:off x="8697835" y="3449500"/>
            <a:ext cx="569068" cy="569068"/>
          </a:xfrm>
          <a:prstGeom prst="rect">
            <a:avLst/>
          </a:prstGeom>
        </p:spPr>
      </p:pic>
      <p:pic>
        <p:nvPicPr>
          <p:cNvPr id="59" name="Picture 58" descr="Icon&#10;&#10;Description automatically generated">
            <a:extLst>
              <a:ext uri="{FF2B5EF4-FFF2-40B4-BE49-F238E27FC236}">
                <a16:creationId xmlns:a16="http://schemas.microsoft.com/office/drawing/2014/main" id="{5617CE08-4A02-45AF-8455-A3BF02A3362F}"/>
              </a:ext>
            </a:extLst>
          </p:cNvPr>
          <p:cNvPicPr>
            <a:picLocks noChangeAspect="1"/>
          </p:cNvPicPr>
          <p:nvPr/>
        </p:nvPicPr>
        <p:blipFill>
          <a:blip r:embed="rId15"/>
          <a:stretch>
            <a:fillRect/>
          </a:stretch>
        </p:blipFill>
        <p:spPr>
          <a:xfrm>
            <a:off x="6480717" y="1244601"/>
            <a:ext cx="677311" cy="414853"/>
          </a:xfrm>
          <a:prstGeom prst="rect">
            <a:avLst/>
          </a:prstGeom>
        </p:spPr>
      </p:pic>
      <p:pic>
        <p:nvPicPr>
          <p:cNvPr id="61" name="Picture 60" descr="Logo&#10;&#10;Description automatically generated">
            <a:extLst>
              <a:ext uri="{FF2B5EF4-FFF2-40B4-BE49-F238E27FC236}">
                <a16:creationId xmlns:a16="http://schemas.microsoft.com/office/drawing/2014/main" id="{239F40C6-878A-49C3-96BF-2F6D970DC271}"/>
              </a:ext>
            </a:extLst>
          </p:cNvPr>
          <p:cNvPicPr>
            <a:picLocks noChangeAspect="1"/>
          </p:cNvPicPr>
          <p:nvPr/>
        </p:nvPicPr>
        <p:blipFill>
          <a:blip r:embed="rId16"/>
          <a:stretch>
            <a:fillRect/>
          </a:stretch>
        </p:blipFill>
        <p:spPr>
          <a:xfrm>
            <a:off x="8712085" y="2733088"/>
            <a:ext cx="1631578" cy="465894"/>
          </a:xfrm>
          <a:prstGeom prst="rect">
            <a:avLst/>
          </a:prstGeom>
        </p:spPr>
      </p:pic>
      <p:pic>
        <p:nvPicPr>
          <p:cNvPr id="67" name="Picture 66" descr="A picture containing text, outdoor object&#10;&#10;Description automatically generated">
            <a:extLst>
              <a:ext uri="{FF2B5EF4-FFF2-40B4-BE49-F238E27FC236}">
                <a16:creationId xmlns:a16="http://schemas.microsoft.com/office/drawing/2014/main" id="{1EFEBC61-AD79-4455-822C-7D2887409F21}"/>
              </a:ext>
            </a:extLst>
          </p:cNvPr>
          <p:cNvPicPr>
            <a:picLocks noChangeAspect="1"/>
          </p:cNvPicPr>
          <p:nvPr/>
        </p:nvPicPr>
        <p:blipFill>
          <a:blip r:embed="rId17"/>
          <a:stretch>
            <a:fillRect/>
          </a:stretch>
        </p:blipFill>
        <p:spPr>
          <a:xfrm>
            <a:off x="2082018" y="2372491"/>
            <a:ext cx="615654" cy="615654"/>
          </a:xfrm>
          <a:prstGeom prst="rect">
            <a:avLst/>
          </a:prstGeom>
        </p:spPr>
      </p:pic>
      <p:sp>
        <p:nvSpPr>
          <p:cNvPr id="69" name="TextBox 68">
            <a:extLst>
              <a:ext uri="{FF2B5EF4-FFF2-40B4-BE49-F238E27FC236}">
                <a16:creationId xmlns:a16="http://schemas.microsoft.com/office/drawing/2014/main" id="{E0066DFA-E3B5-457B-B8CA-FA774F42EE24}"/>
              </a:ext>
            </a:extLst>
          </p:cNvPr>
          <p:cNvSpPr txBox="1"/>
          <p:nvPr/>
        </p:nvSpPr>
        <p:spPr>
          <a:xfrm>
            <a:off x="8950586" y="2185752"/>
            <a:ext cx="1542256" cy="276999"/>
          </a:xfrm>
          <a:prstGeom prst="rect">
            <a:avLst/>
          </a:prstGeom>
          <a:noFill/>
        </p:spPr>
        <p:txBody>
          <a:bodyPr wrap="square">
            <a:spAutoFit/>
          </a:bodyPr>
          <a:lstStyle/>
          <a:p>
            <a:pPr algn="ctr"/>
            <a:r>
              <a:rPr lang="en-US" sz="1200" dirty="0">
                <a:latin typeface="Poppins" panose="020B0502040204020203" pitchFamily="2" charset="0"/>
                <a:cs typeface="Poppins" panose="020B0502040204020203" pitchFamily="2" charset="0"/>
              </a:rPr>
              <a:t>Socket.io</a:t>
            </a:r>
          </a:p>
        </p:txBody>
      </p:sp>
      <p:sp>
        <p:nvSpPr>
          <p:cNvPr id="71" name="TextBox 70">
            <a:extLst>
              <a:ext uri="{FF2B5EF4-FFF2-40B4-BE49-F238E27FC236}">
                <a16:creationId xmlns:a16="http://schemas.microsoft.com/office/drawing/2014/main" id="{E9B8B866-2683-4139-973C-731A9E6AEC0D}"/>
              </a:ext>
            </a:extLst>
          </p:cNvPr>
          <p:cNvSpPr txBox="1"/>
          <p:nvPr/>
        </p:nvSpPr>
        <p:spPr>
          <a:xfrm>
            <a:off x="8916427" y="3575951"/>
            <a:ext cx="2232398" cy="276999"/>
          </a:xfrm>
          <a:prstGeom prst="rect">
            <a:avLst/>
          </a:prstGeom>
          <a:noFill/>
        </p:spPr>
        <p:txBody>
          <a:bodyPr wrap="square">
            <a:spAutoFit/>
          </a:bodyPr>
          <a:lstStyle/>
          <a:p>
            <a:pPr algn="ctr"/>
            <a:r>
              <a:rPr lang="en-US" sz="1200" dirty="0">
                <a:latin typeface="Poppins" panose="020B0502040204020203" pitchFamily="2" charset="0"/>
                <a:cs typeface="Poppins" panose="020B0502040204020203" pitchFamily="2" charset="0"/>
              </a:rPr>
              <a:t>react-bootstrap</a:t>
            </a:r>
          </a:p>
        </p:txBody>
      </p:sp>
      <p:sp>
        <p:nvSpPr>
          <p:cNvPr id="73" name="TextBox 72">
            <a:extLst>
              <a:ext uri="{FF2B5EF4-FFF2-40B4-BE49-F238E27FC236}">
                <a16:creationId xmlns:a16="http://schemas.microsoft.com/office/drawing/2014/main" id="{075D3FC5-5C73-4AEC-9333-701C8B6D8E0D}"/>
              </a:ext>
            </a:extLst>
          </p:cNvPr>
          <p:cNvSpPr txBox="1"/>
          <p:nvPr/>
        </p:nvSpPr>
        <p:spPr>
          <a:xfrm>
            <a:off x="890597" y="2567470"/>
            <a:ext cx="1304416" cy="276999"/>
          </a:xfrm>
          <a:prstGeom prst="rect">
            <a:avLst/>
          </a:prstGeom>
          <a:noFill/>
        </p:spPr>
        <p:txBody>
          <a:bodyPr wrap="square">
            <a:spAutoFit/>
          </a:bodyPr>
          <a:lstStyle/>
          <a:p>
            <a:pPr algn="ctr"/>
            <a:r>
              <a:rPr lang="en-US" sz="1200" dirty="0">
                <a:latin typeface="Poppins" panose="020B0502040204020203" pitchFamily="2" charset="0"/>
                <a:cs typeface="Poppins" panose="020B0502040204020203" pitchFamily="2" charset="0"/>
              </a:rPr>
              <a:t>JWT token</a:t>
            </a:r>
          </a:p>
        </p:txBody>
      </p:sp>
      <p:pic>
        <p:nvPicPr>
          <p:cNvPr id="77" name="Picture 76" descr="A picture containing icon&#10;&#10;Description automatically generated">
            <a:extLst>
              <a:ext uri="{FF2B5EF4-FFF2-40B4-BE49-F238E27FC236}">
                <a16:creationId xmlns:a16="http://schemas.microsoft.com/office/drawing/2014/main" id="{4B9F0619-FE43-4E07-BAF6-B5208D6669F1}"/>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foregroundMark x1="39000" y1="39572" x2="39000" y2="39572"/>
                        <a14:foregroundMark x1="46500" y1="39572" x2="46500" y2="39572"/>
                        <a14:foregroundMark x1="61500" y1="65241" x2="61500" y2="65241"/>
                      </a14:backgroundRemoval>
                    </a14:imgEffect>
                  </a14:imgLayer>
                </a14:imgProps>
              </a:ext>
            </a:extLst>
          </a:blip>
          <a:stretch>
            <a:fillRect/>
          </a:stretch>
        </p:blipFill>
        <p:spPr>
          <a:xfrm>
            <a:off x="5002040" y="2794738"/>
            <a:ext cx="1524000" cy="1424940"/>
          </a:xfrm>
          <a:prstGeom prst="rect">
            <a:avLst/>
          </a:prstGeom>
        </p:spPr>
      </p:pic>
    </p:spTree>
    <p:extLst>
      <p:ext uri="{BB962C8B-B14F-4D97-AF65-F5344CB8AC3E}">
        <p14:creationId xmlns:p14="http://schemas.microsoft.com/office/powerpoint/2010/main" val="229594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Features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1178857466"/>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12/30/23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MOBILE PLAN FINDER</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028009" y="1897278"/>
            <a:ext cx="6220278" cy="2387600"/>
          </a:xfrm>
        </p:spPr>
        <p:txBody>
          <a:bodyPr/>
          <a:lstStyle/>
          <a:p>
            <a:r>
              <a:rPr lang="en-US" dirty="0"/>
              <a:t>Let’s have a look at demo!</a:t>
            </a:r>
          </a:p>
        </p:txBody>
      </p:sp>
    </p:spTree>
    <p:extLst>
      <p:ext uri="{BB962C8B-B14F-4D97-AF65-F5344CB8AC3E}">
        <p14:creationId xmlns:p14="http://schemas.microsoft.com/office/powerpoint/2010/main" val="92618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35409" y="2767262"/>
            <a:ext cx="6245912" cy="1201105"/>
          </a:xfrm>
        </p:spPr>
        <p:txBody>
          <a:bodyPr/>
          <a:lstStyle/>
          <a:p>
            <a:r>
              <a:rPr lang="en-US" dirty="0"/>
              <a:t>Screenshots</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F9C3D6A3-430B-00F6-A729-7278B5CB1202}"/>
              </a:ext>
            </a:extLst>
          </p:cNvPr>
          <p:cNvPicPr>
            <a:picLocks noChangeAspect="1"/>
          </p:cNvPicPr>
          <p:nvPr/>
        </p:nvPicPr>
        <p:blipFill rotWithShape="1">
          <a:blip r:embed="rId2"/>
          <a:srcRect r="1" b="1866"/>
          <a:stretch/>
        </p:blipFill>
        <p:spPr>
          <a:xfrm>
            <a:off x="196850" y="173518"/>
            <a:ext cx="11798300" cy="6512763"/>
          </a:xfrm>
          <a:prstGeom prst="rect">
            <a:avLst/>
          </a:prstGeom>
        </p:spPr>
      </p:pic>
    </p:spTree>
    <p:extLst>
      <p:ext uri="{BB962C8B-B14F-4D97-AF65-F5344CB8AC3E}">
        <p14:creationId xmlns:p14="http://schemas.microsoft.com/office/powerpoint/2010/main" val="339626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89D13C8-14E7-B6BB-3B38-2C53FFA79756}"/>
              </a:ext>
            </a:extLst>
          </p:cNvPr>
          <p:cNvPicPr>
            <a:picLocks noChangeAspect="1"/>
          </p:cNvPicPr>
          <p:nvPr/>
        </p:nvPicPr>
        <p:blipFill>
          <a:blip r:embed="rId2"/>
          <a:stretch>
            <a:fillRect/>
          </a:stretch>
        </p:blipFill>
        <p:spPr>
          <a:xfrm>
            <a:off x="292608" y="164594"/>
            <a:ext cx="11618976" cy="6535672"/>
          </a:xfrm>
          <a:prstGeom prst="rect">
            <a:avLst/>
          </a:prstGeom>
        </p:spPr>
      </p:pic>
    </p:spTree>
    <p:extLst>
      <p:ext uri="{BB962C8B-B14F-4D97-AF65-F5344CB8AC3E}">
        <p14:creationId xmlns:p14="http://schemas.microsoft.com/office/powerpoint/2010/main" val="334153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065B23F1-1480-32A6-4F27-7D9C2AB80370}"/>
              </a:ext>
            </a:extLst>
          </p:cNvPr>
          <p:cNvPicPr>
            <a:picLocks noChangeAspect="1"/>
          </p:cNvPicPr>
          <p:nvPr/>
        </p:nvPicPr>
        <p:blipFill>
          <a:blip r:embed="rId2"/>
          <a:stretch>
            <a:fillRect/>
          </a:stretch>
        </p:blipFill>
        <p:spPr>
          <a:xfrm>
            <a:off x="341376" y="192025"/>
            <a:ext cx="11509248" cy="6473950"/>
          </a:xfrm>
          <a:prstGeom prst="rect">
            <a:avLst/>
          </a:prstGeom>
        </p:spPr>
      </p:pic>
    </p:spTree>
    <p:extLst>
      <p:ext uri="{BB962C8B-B14F-4D97-AF65-F5344CB8AC3E}">
        <p14:creationId xmlns:p14="http://schemas.microsoft.com/office/powerpoint/2010/main" val="2702295100"/>
      </p:ext>
    </p:extLst>
  </p:cSld>
  <p:clrMapOvr>
    <a:masterClrMapping/>
  </p:clrMapOvr>
</p:sld>
</file>

<file path=ppt/theme/theme1.xml><?xml version="1.0" encoding="utf-8"?>
<a:theme xmlns:a="http://schemas.openxmlformats.org/drawingml/2006/main" name="Office Theme">
  <a:themeElements>
    <a:clrScheme name="Custom 4">
      <a:dk1>
        <a:srgbClr val="000000"/>
      </a:dk1>
      <a:lt1>
        <a:srgbClr val="FFFFFF"/>
      </a:lt1>
      <a:dk2>
        <a:srgbClr val="FF9A44"/>
      </a:dk2>
      <a:lt2>
        <a:srgbClr val="E7E6E6"/>
      </a:lt2>
      <a:accent1>
        <a:srgbClr val="FC6076"/>
      </a:accent1>
      <a:accent2>
        <a:srgbClr val="FEDFE3"/>
      </a:accent2>
      <a:accent3>
        <a:srgbClr val="000000"/>
      </a:accent3>
      <a:accent4>
        <a:srgbClr val="FF9A44"/>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4285</TotalTime>
  <Words>147</Words>
  <Application>Microsoft Macintosh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Poppins</vt:lpstr>
      <vt:lpstr>Tenorite</vt:lpstr>
      <vt:lpstr>Office Theme</vt:lpstr>
      <vt:lpstr>Mobile Plan Finder</vt:lpstr>
      <vt:lpstr>Purpose</vt:lpstr>
      <vt:lpstr>Techstack</vt:lpstr>
      <vt:lpstr>Features</vt:lpstr>
      <vt:lpstr>Let’s have a look at demo!</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Plan Finder</dc:title>
  <dc:creator>dgoda85@gmail.com</dc:creator>
  <cp:lastModifiedBy>Akash Rajesh Bhimani</cp:lastModifiedBy>
  <cp:revision>24</cp:revision>
  <dcterms:created xsi:type="dcterms:W3CDTF">2022-04-21T05:28:17Z</dcterms:created>
  <dcterms:modified xsi:type="dcterms:W3CDTF">2023-12-30T20:22:33Z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