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4" r:id="rId3"/>
    <p:sldMasterId id="2147483657" r:id="rId4"/>
    <p:sldMasterId id="2147483660" r:id="rId5"/>
  </p:sldMasterIdLst>
  <p:notesMasterIdLst>
    <p:notesMasterId r:id="rId7"/>
  </p:notesMasterIdLst>
  <p:handoutMasterIdLst>
    <p:handoutMasterId r:id="rId15"/>
  </p:handoutMasterIdLst>
  <p:sldIdLst>
    <p:sldId id="446" r:id="rId6"/>
    <p:sldId id="448" r:id="rId8"/>
    <p:sldId id="447" r:id="rId9"/>
    <p:sldId id="449" r:id="rId10"/>
    <p:sldId id="451" r:id="rId11"/>
    <p:sldId id="452" r:id="rId12"/>
    <p:sldId id="454" r:id="rId13"/>
    <p:sldId id="45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90862E-EAC8-4B34-A6DE-AF84D8C52597}">
          <p14:sldIdLst>
            <p14:sldId id="446"/>
            <p14:sldId id="448"/>
            <p14:sldId id="447"/>
          </p14:sldIdLst>
        </p14:section>
        <p14:section name="Untitled Section" id="{6652BA2D-6E1E-44FA-806F-A794EE9BDEBA}">
          <p14:sldIdLst>
            <p14:sldId id="449"/>
            <p14:sldId id="451"/>
            <p14:sldId id="452"/>
            <p14:sldId id="454"/>
            <p14:sldId id="4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endParaRPr lang="en-US" dirty="0"/>
          </a:p>
        </p:txBody>
      </p:sp>
      <p:sp>
        <p:nvSpPr>
          <p:cNvPr id="9" name="Picture Placeholder 8"/>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endParaRPr lang="en-US" dirty="0"/>
          </a:p>
        </p:txBody>
      </p:sp>
      <p:sp>
        <p:nvSpPr>
          <p:cNvPr id="10" name="Text Placeholder 9"/>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endParaRPr lang="en-US"/>
          </a:p>
        </p:txBody>
      </p:sp>
      <p:sp>
        <p:nvSpPr>
          <p:cNvPr id="7" name="Picture Placeholder 6"/>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endParaRPr lang="en-US" dirty="0"/>
          </a:p>
        </p:txBody>
      </p:sp>
      <p:sp>
        <p:nvSpPr>
          <p:cNvPr id="7" name="Text Placeholder 6"/>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endParaRPr lang="en-US" dirty="0"/>
          </a:p>
        </p:txBody>
      </p:sp>
      <p:sp>
        <p:nvSpPr>
          <p:cNvPr id="9" name="Picture Placeholder 8"/>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endParaRPr lang="en-US" dirty="0"/>
          </a:p>
        </p:txBody>
      </p:sp>
      <p:sp>
        <p:nvSpPr>
          <p:cNvPr id="7" name="Picture Placeholder 6"/>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endParaRPr lang="en-US" dirty="0"/>
          </a:p>
        </p:txBody>
      </p:sp>
      <p:sp>
        <p:nvSpPr>
          <p:cNvPr id="3" name="Picture Placeholder 2"/>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endParaRPr lang="en-US" dirty="0"/>
          </a:p>
        </p:txBody>
      </p:sp>
      <p:sp>
        <p:nvSpPr>
          <p:cNvPr id="9" name="Picture Placeholder 8"/>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endParaRPr lang="en-US"/>
          </a:p>
        </p:txBody>
      </p:sp>
      <p:sp>
        <p:nvSpPr>
          <p:cNvPr id="7" name="Picture Placeholder 6"/>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endParaRPr lang="en-US" dirty="0"/>
          </a:p>
        </p:txBody>
      </p:sp>
      <p:sp>
        <p:nvSpPr>
          <p:cNvPr id="9" name="Picture Placeholder 8"/>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endParaRPr lang="en-US" dirty="0"/>
          </a:p>
        </p:txBody>
      </p:sp>
      <p:sp>
        <p:nvSpPr>
          <p:cNvPr id="10" name="Text Placeholder 9"/>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endParaRPr lang="en-US"/>
          </a:p>
        </p:txBody>
      </p:sp>
      <p:sp>
        <p:nvSpPr>
          <p:cNvPr id="7" name="Picture Placeholder 6"/>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hyperlink" Target="https://en.wikipedia.org/wiki/Fare_basis_cod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p:cNvPicPr>
            <a:picLocks noGrp="1" noChangeAspect="1"/>
          </p:cNvPicPr>
          <p:nvPr>
            <p:ph type="pic" sz="quarter" idx="13"/>
          </p:nvPr>
        </p:nvPicPr>
        <p:blipFill>
          <a:blip r:embed="rId1"/>
          <a:srcRect t="2" b="2"/>
          <a:stretch>
            <a:fillRect/>
          </a:stretch>
        </p:blipFill>
        <p:spPr/>
      </p:pic>
      <p:sp>
        <p:nvSpPr>
          <p:cNvPr id="4" name="Title 3"/>
          <p:cNvSpPr>
            <a:spLocks noGrp="1"/>
          </p:cNvSpPr>
          <p:nvPr>
            <p:ph type="title"/>
          </p:nvPr>
        </p:nvSpPr>
        <p:spPr/>
        <p:txBody>
          <a:bodyPr anchor="t" anchorCtr="0">
            <a:normAutofit/>
          </a:bodyPr>
          <a:lstStyle/>
          <a:p>
            <a:r>
              <a:rPr lang="en-US" sz="2400" dirty="0"/>
              <a:t>BY-SAMARTH</a:t>
            </a:r>
            <a:br>
              <a:rPr lang="en-US" dirty="0"/>
            </a:br>
            <a:r>
              <a:rPr lang="en-US" sz="4400" dirty="0"/>
              <a:t>FLIGHT BOOKING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 </a:t>
            </a:r>
            <a:r>
              <a:rPr lang="en-IN" b="1" dirty="0"/>
              <a:t>Airline reservation systems</a:t>
            </a:r>
            <a:endParaRPr lang="en-IN" dirty="0"/>
          </a:p>
        </p:txBody>
      </p:sp>
      <p:sp>
        <p:nvSpPr>
          <p:cNvPr id="12" name="Text Placeholder 11"/>
          <p:cNvSpPr>
            <a:spLocks noGrp="1"/>
          </p:cNvSpPr>
          <p:nvPr>
            <p:ph type="body" sz="quarter" idx="14"/>
          </p:nvPr>
        </p:nvSpPr>
        <p:spPr/>
        <p:txBody>
          <a:bodyPr/>
          <a:lstStyle/>
          <a:p>
            <a:r>
              <a:rPr lang="en-IN" dirty="0"/>
              <a:t>Airline reservation systems incorporate airline schedules, </a:t>
            </a:r>
            <a:r>
              <a:rPr lang="en-IN" dirty="0">
                <a:hlinkClick r:id="rId1" tooltip="Fare basis code"/>
              </a:rPr>
              <a:t>fare tariffs</a:t>
            </a:r>
            <a:r>
              <a:rPr lang="en-IN" dirty="0"/>
              <a:t>, passenger reservations and ticket records. An airline's direct distribution works within their own reservation system, as well as pushing out information to the GDS. The second type of direct distribution channel are consumers who use the internet or mobile applications to make their own reservations</a:t>
            </a:r>
            <a:endParaRPr lang="en-IN" dirty="0"/>
          </a:p>
        </p:txBody>
      </p:sp>
      <p:pic>
        <p:nvPicPr>
          <p:cNvPr id="17" name="Picture Placeholder 16"/>
          <p:cNvPicPr>
            <a:picLocks noGrp="1" noChangeAspect="1"/>
          </p:cNvPicPr>
          <p:nvPr>
            <p:ph type="pic" sz="quarter" idx="15"/>
          </p:nvPr>
        </p:nvPicPr>
        <p:blipFill>
          <a:blip r:embed="rId2"/>
          <a:srcRect l="12708" r="12708"/>
          <a:stretch>
            <a:fillRect/>
          </a:stretch>
        </p:blipFill>
        <p:spPr>
          <a:xfrm>
            <a:off x="7924800" y="1371600"/>
            <a:ext cx="3410712" cy="4572000"/>
          </a:xfr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latin typeface="Mongolian Baiti" panose="03000500000000000000" pitchFamily="66" charset="0"/>
                <a:cs typeface="Mongolian Baiti" panose="03000500000000000000" pitchFamily="66" charset="0"/>
              </a:rPr>
              <a:t>    Flight booking system</a:t>
            </a:r>
            <a:endParaRPr lang="en-IN" b="1" dirty="0">
              <a:latin typeface="Mongolian Baiti" panose="03000500000000000000" pitchFamily="66" charset="0"/>
              <a:cs typeface="Mongolian Baiti" panose="03000500000000000000" pitchFamily="66" charset="0"/>
            </a:endParaRPr>
          </a:p>
        </p:txBody>
      </p:sp>
      <p:sp>
        <p:nvSpPr>
          <p:cNvPr id="6" name="Text Placeholder 5"/>
          <p:cNvSpPr>
            <a:spLocks noGrp="1"/>
          </p:cNvSpPr>
          <p:nvPr>
            <p:ph type="body" sz="quarter" idx="14"/>
          </p:nvPr>
        </p:nvSpPr>
        <p:spPr/>
        <p:txBody>
          <a:bodyPr/>
          <a:lstStyle/>
          <a:p>
            <a:r>
              <a:rPr lang="en-IN" dirty="0"/>
              <a:t>Today, the GDS are run by independent companies with airlines and travel agencies being major subscribers. As of February 2009, there are only four major GDS providers in the market: </a:t>
            </a:r>
            <a:r>
              <a:rPr lang="en-IN" b="1" dirty="0"/>
              <a:t>Amadeus, Travelport (which operates the Apollo, </a:t>
            </a:r>
            <a:r>
              <a:rPr lang="en-IN" b="1" dirty="0" err="1"/>
              <a:t>Worldspan</a:t>
            </a:r>
            <a:r>
              <a:rPr lang="en-IN" b="1" dirty="0"/>
              <a:t> and Galileo systems), Sabre and Shares</a:t>
            </a:r>
            <a:r>
              <a:rPr lang="en-IN" dirty="0"/>
              <a:t>.</a:t>
            </a:r>
            <a:endParaRPr lang="en-IN" dirty="0"/>
          </a:p>
        </p:txBody>
      </p:sp>
      <p:pic>
        <p:nvPicPr>
          <p:cNvPr id="9" name="Picture Placeholder 8"/>
          <p:cNvPicPr>
            <a:picLocks noGrp="1" noChangeAspect="1"/>
          </p:cNvPicPr>
          <p:nvPr>
            <p:ph type="pic" sz="quarter" idx="15"/>
          </p:nvPr>
        </p:nvPicPr>
        <p:blipFill rotWithShape="1">
          <a:blip r:embed="rId1"/>
          <a:srcRect l="-347" r="315" b="7380"/>
          <a:stretch>
            <a:fillRect/>
          </a:stretch>
        </p:blipFill>
        <p:spPr>
          <a:xfrm>
            <a:off x="7686261" y="1384300"/>
            <a:ext cx="4240695" cy="4234622"/>
          </a:xfr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USED IN PROJ ECT</a:t>
            </a:r>
            <a:endParaRPr lang="en-IN" dirty="0"/>
          </a:p>
        </p:txBody>
      </p:sp>
      <p:sp>
        <p:nvSpPr>
          <p:cNvPr id="6" name="Text Placeholder 5"/>
          <p:cNvSpPr>
            <a:spLocks noGrp="1"/>
          </p:cNvSpPr>
          <p:nvPr>
            <p:ph type="body" sz="quarter" idx="14"/>
          </p:nvPr>
        </p:nvSpPr>
        <p:spPr/>
        <p:txBody>
          <a:bodyPr/>
          <a:lstStyle/>
          <a:p>
            <a:r>
              <a:rPr lang="en-US" dirty="0"/>
              <a:t>VOID</a:t>
            </a:r>
            <a:endParaRPr lang="en-US" dirty="0"/>
          </a:p>
          <a:p>
            <a:r>
              <a:rPr lang="en-US" dirty="0"/>
              <a:t>INT</a:t>
            </a:r>
            <a:endParaRPr lang="en-US" dirty="0"/>
          </a:p>
          <a:p>
            <a:endParaRPr lang="en-IN" dirty="0"/>
          </a:p>
        </p:txBody>
      </p:sp>
      <p:pic>
        <p:nvPicPr>
          <p:cNvPr id="9" name="Picture Placeholder 8"/>
          <p:cNvPicPr>
            <a:picLocks noGrp="1" noChangeAspect="1"/>
          </p:cNvPicPr>
          <p:nvPr>
            <p:ph type="pic" sz="quarter" idx="15"/>
          </p:nvPr>
        </p:nvPicPr>
        <p:blipFill rotWithShape="1">
          <a:blip r:embed="rId1"/>
          <a:srcRect l="14371" t="-1874" r="21568" b="9529"/>
          <a:stretch>
            <a:fillRect/>
          </a:stretch>
        </p:blipFill>
        <p:spPr>
          <a:xfrm>
            <a:off x="6241577" y="1371600"/>
            <a:ext cx="5950423" cy="4572000"/>
          </a:xfr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5"/>
          </p:nvPr>
        </p:nvPicPr>
        <p:blipFill rotWithShape="1">
          <a:blip r:embed="rId1"/>
          <a:srcRect l="-3425" t="-7699" r="-15514" b="742"/>
          <a:stretch>
            <a:fillRect/>
          </a:stretch>
        </p:blipFill>
        <p:spPr>
          <a:xfrm>
            <a:off x="5128591" y="1700784"/>
            <a:ext cx="7924801" cy="4890052"/>
          </a:xfrm>
        </p:spPr>
      </p:pic>
      <p:sp>
        <p:nvSpPr>
          <p:cNvPr id="2" name="Title 1"/>
          <p:cNvSpPr>
            <a:spLocks noGrp="1"/>
          </p:cNvSpPr>
          <p:nvPr>
            <p:ph type="title"/>
          </p:nvPr>
        </p:nvSpPr>
        <p:spPr>
          <a:xfrm>
            <a:off x="457200" y="1106380"/>
            <a:ext cx="7467601" cy="1572768"/>
          </a:xfrm>
        </p:spPr>
        <p:txBody>
          <a:bodyPr>
            <a:normAutofit/>
          </a:bodyPr>
          <a:lstStyle/>
          <a:p>
            <a:r>
              <a:rPr lang="en-US" sz="4800" dirty="0"/>
              <a:t>VOID FUNCTION</a:t>
            </a:r>
            <a:endParaRPr lang="en-IN" sz="4800" dirty="0"/>
          </a:p>
        </p:txBody>
      </p:sp>
      <p:sp>
        <p:nvSpPr>
          <p:cNvPr id="3" name="Text Placeholder 2"/>
          <p:cNvSpPr>
            <a:spLocks noGrp="1"/>
          </p:cNvSpPr>
          <p:nvPr>
            <p:ph type="body" sz="quarter" idx="14"/>
          </p:nvPr>
        </p:nvSpPr>
        <p:spPr/>
        <p:txBody>
          <a:bodyPr/>
          <a:lstStyle/>
          <a:p>
            <a:r>
              <a:rPr lang="en-IN" sz="2400" dirty="0"/>
              <a:t> When used as a function return type, the void keyword specifies that the function doesn't return a value. When used for a function's parameter list, void specifies that the function takes no parameters.</a:t>
            </a:r>
            <a:endParaRPr lang="en-IN" sz="240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a:t>
            </a:r>
            <a:endParaRPr lang="en-IN" dirty="0"/>
          </a:p>
        </p:txBody>
      </p:sp>
      <p:sp>
        <p:nvSpPr>
          <p:cNvPr id="3" name="Text Placeholder 2"/>
          <p:cNvSpPr>
            <a:spLocks noGrp="1"/>
          </p:cNvSpPr>
          <p:nvPr>
            <p:ph type="body" sz="quarter" idx="14"/>
          </p:nvPr>
        </p:nvSpPr>
        <p:spPr/>
        <p:txBody>
          <a:bodyPr/>
          <a:lstStyle/>
          <a:p>
            <a:r>
              <a:rPr lang="en-US" dirty="0"/>
              <a:t>This project can be use for book a flight ticket from company side.</a:t>
            </a:r>
            <a:endParaRPr lang="en-US" dirty="0"/>
          </a:p>
          <a:p>
            <a:r>
              <a:rPr lang="en-US" dirty="0"/>
              <a:t>There are two types of GDS:-</a:t>
            </a:r>
            <a:endParaRPr lang="en-US" dirty="0"/>
          </a:p>
          <a:p>
            <a:pPr marL="0" indent="0">
              <a:buNone/>
            </a:pPr>
            <a:r>
              <a:rPr lang="en-IN" dirty="0"/>
              <a:t>     (</a:t>
            </a:r>
            <a:r>
              <a:rPr lang="en-IN" dirty="0" err="1"/>
              <a:t>i</a:t>
            </a:r>
            <a:r>
              <a:rPr lang="en-IN" dirty="0"/>
              <a:t>) An airline's direct distribution</a:t>
            </a:r>
            <a:endParaRPr lang="en-IN" dirty="0"/>
          </a:p>
          <a:p>
            <a:pPr marL="0" indent="0">
              <a:buNone/>
            </a:pPr>
            <a:r>
              <a:rPr lang="en-IN" dirty="0"/>
              <a:t>    (ii) Direct distribution </a:t>
            </a:r>
            <a:endParaRPr lang="en-US" dirty="0"/>
          </a:p>
          <a:p>
            <a:endParaRPr lang="en-US" dirty="0"/>
          </a:p>
          <a:p>
            <a:endParaRPr lang="en-IN" dirty="0"/>
          </a:p>
        </p:txBody>
      </p:sp>
      <p:pic>
        <p:nvPicPr>
          <p:cNvPr id="6" name="Picture Placeholder 5"/>
          <p:cNvPicPr>
            <a:picLocks noGrp="1" noChangeAspect="1"/>
          </p:cNvPicPr>
          <p:nvPr>
            <p:ph type="pic" sz="quarter" idx="15"/>
          </p:nvPr>
        </p:nvPicPr>
        <p:blipFill rotWithShape="1">
          <a:blip r:embed="rId1"/>
          <a:srcRect l="9301" t="1396" r="-1468" b="11489"/>
          <a:stretch>
            <a:fillRect/>
          </a:stretch>
        </p:blipFill>
        <p:spPr>
          <a:xfrm>
            <a:off x="6685722" y="1437585"/>
            <a:ext cx="5406887" cy="3982830"/>
          </a:xfr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a:t>OUTPUT:-</a:t>
            </a:r>
            <a:endParaRPr lang="en-US" sz="4800"/>
          </a:p>
        </p:txBody>
      </p:sp>
      <p:sp>
        <p:nvSpPr>
          <p:cNvPr id="5" name="Text Placeholder 4"/>
          <p:cNvSpPr>
            <a:spLocks noGrp="1"/>
          </p:cNvSpPr>
          <p:nvPr>
            <p:ph type="body" sz="quarter" idx="14"/>
          </p:nvPr>
        </p:nvSpPr>
        <p:spPr/>
        <p:txBody>
          <a:bodyPr/>
          <a:p>
            <a:endParaRPr lang="en-US"/>
          </a:p>
        </p:txBody>
      </p:sp>
      <p:pic>
        <p:nvPicPr>
          <p:cNvPr id="7" name="Picture Placeholder 6" descr="SAM"/>
          <p:cNvPicPr>
            <a:picLocks noChangeAspect="1"/>
          </p:cNvPicPr>
          <p:nvPr>
            <p:ph type="pic" sz="quarter" idx="15"/>
          </p:nvPr>
        </p:nvPicPr>
        <p:blipFill>
          <a:blip r:embed="rId1"/>
          <a:stretch>
            <a:fillRect/>
          </a:stretch>
        </p:blipFill>
        <p:spPr>
          <a:xfrm>
            <a:off x="389890" y="2251710"/>
            <a:ext cx="7907655" cy="2355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1"/>
          <a:srcRect t="12452" b="12452"/>
          <a:stretch>
            <a:fillRect/>
          </a:stretch>
        </p:blipFill>
        <p:spPr/>
      </p:pic>
      <p:sp>
        <p:nvSpPr>
          <p:cNvPr id="3" name="Title 2"/>
          <p:cNvSpPr>
            <a:spLocks noGrp="1"/>
          </p:cNvSpPr>
          <p:nvPr>
            <p:ph type="title"/>
          </p:nvPr>
        </p:nvSpPr>
        <p:spPr>
          <a:xfrm>
            <a:off x="470452" y="6967330"/>
            <a:ext cx="6581554" cy="1371600"/>
          </a:xfrm>
        </p:spPr>
        <p:txBody>
          <a:bodyPr/>
          <a:lstStyle/>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{1C855F5E-3502-4A10-9186-DC3E0C80D1B2}tf78479028_win32</Template>
  <TotalTime>0</TotalTime>
  <Words>1166</Words>
  <Application>WPS Presentation</Application>
  <PresentationFormat>Widescreen</PresentationFormat>
  <Paragraphs>31</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8</vt:i4>
      </vt:variant>
    </vt:vector>
  </HeadingPairs>
  <TitlesOfParts>
    <vt:vector size="21" baseType="lpstr">
      <vt:lpstr>Arial</vt:lpstr>
      <vt:lpstr>SimSun</vt:lpstr>
      <vt:lpstr>Wingdings</vt:lpstr>
      <vt:lpstr>Mongolian Baiti</vt:lpstr>
      <vt:lpstr>Segoe UI Light</vt:lpstr>
      <vt:lpstr>Microsoft YaHei</vt:lpstr>
      <vt:lpstr>Arial Unicode MS</vt:lpstr>
      <vt:lpstr>Segoe UI</vt:lpstr>
      <vt:lpstr>Calibri</vt:lpstr>
      <vt:lpstr>Balancing Act</vt:lpstr>
      <vt:lpstr>Wellspring</vt:lpstr>
      <vt:lpstr>Star of the show</vt:lpstr>
      <vt:lpstr>Amusements</vt:lpstr>
      <vt:lpstr>BY-SAMARTH FLIGHT BOOKING SYSTEM</vt:lpstr>
      <vt:lpstr> Airline reservation systems</vt:lpstr>
      <vt:lpstr>    Flight booking system</vt:lpstr>
      <vt:lpstr>FUNCTION USED IN PROJ ECT</vt:lpstr>
      <vt:lpstr>VOID FUNCTION</vt:lpstr>
      <vt:lpstr>USES:-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BY-SAMARTH FLIGHT BOOKING SYSTEM</dc:title>
  <dc:creator>MrGerman</dc:creator>
  <cp:lastModifiedBy>91931</cp:lastModifiedBy>
  <cp:revision>11</cp:revision>
  <dcterms:created xsi:type="dcterms:W3CDTF">2022-05-31T18:13:00Z</dcterms:created>
  <dcterms:modified xsi:type="dcterms:W3CDTF">2022-07-01T02:22:31Z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5F0D519D6A4B49B79F417F87C8FDCF14</vt:lpwstr>
  </property>
  <property fmtid="{D5CDD505-2E9C-101B-9397-08002B2CF9AE}" pid="3" name="KSOProductBuildVer">
    <vt:lpwstr>1033-11.2.0.11156</vt:lpwstr>
  </property>
</Properties>
</file>