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60" r:id="rId6"/>
    <p:sldId id="264" r:id="rId7"/>
    <p:sldId id="262" r:id="rId8"/>
    <p:sldId id="273" r:id="rId9"/>
    <p:sldId id="263" r:id="rId10"/>
    <p:sldId id="272" r:id="rId11"/>
    <p:sldId id="274" r:id="rId12"/>
    <p:sldId id="275" r:id="rId13"/>
    <p:sldId id="265" r:id="rId14"/>
    <p:sldId id="269" r:id="rId15"/>
    <p:sldId id="267" r:id="rId16"/>
    <p:sldId id="278" r:id="rId1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1" autoAdjust="0"/>
    <p:restoredTop sz="94660"/>
  </p:normalViewPr>
  <p:slideViewPr>
    <p:cSldViewPr>
      <p:cViewPr varScale="1">
        <p:scale>
          <a:sx n="83" d="100"/>
          <a:sy n="83" d="100"/>
        </p:scale>
        <p:origin x="-1170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utomo.pujianto.um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Aljabar</a:t>
            </a:r>
            <a:r>
              <a:rPr lang="en-US" dirty="0" smtClean="0"/>
              <a:t> Linier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Utomo</a:t>
            </a:r>
            <a:r>
              <a:rPr lang="en-US" dirty="0" smtClean="0"/>
              <a:t> </a:t>
            </a:r>
            <a:r>
              <a:rPr lang="en-US" dirty="0" err="1" smtClean="0"/>
              <a:t>Pujianto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1: </a:t>
            </a:r>
            <a:r>
              <a:rPr lang="en-US" dirty="0" err="1" smtClean="0"/>
              <a:t>Makalah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Aktivitas</a:t>
            </a:r>
            <a:endParaRPr lang="en-US" dirty="0" smtClean="0"/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makalah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linier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keseharian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Makalah</a:t>
            </a:r>
            <a:endParaRPr lang="en-US" dirty="0" smtClean="0"/>
          </a:p>
          <a:p>
            <a:pPr lvl="1"/>
            <a:r>
              <a:rPr lang="en-US" dirty="0" smtClean="0"/>
              <a:t>(1)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, (2) 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(3)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(4) </a:t>
            </a:r>
            <a:r>
              <a:rPr lang="en-US" dirty="0" err="1" smtClean="0"/>
              <a:t>Kesimpulan</a:t>
            </a:r>
            <a:endParaRPr lang="en-US" dirty="0" smtClean="0"/>
          </a:p>
          <a:p>
            <a:r>
              <a:rPr lang="en-US" dirty="0" err="1" smtClean="0"/>
              <a:t>Nilai</a:t>
            </a:r>
            <a:r>
              <a:rPr lang="en-US" dirty="0" smtClean="0"/>
              <a:t> : 20 </a:t>
            </a:r>
            <a:r>
              <a:rPr lang="en-US" dirty="0" err="1" smtClean="0"/>
              <a:t>Poin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2: Program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program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interaktif</a:t>
            </a:r>
            <a:r>
              <a:rPr lang="en-US" dirty="0" smtClean="0"/>
              <a:t> (input </a:t>
            </a:r>
            <a:r>
              <a:rPr lang="en-US" dirty="0" err="1" smtClean="0"/>
              <a:t>oleh</a:t>
            </a:r>
            <a:r>
              <a:rPr lang="en-US" dirty="0" smtClean="0"/>
              <a:t> user).</a:t>
            </a:r>
          </a:p>
          <a:p>
            <a:r>
              <a:rPr lang="en-US" dirty="0" smtClean="0"/>
              <a:t>Batas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penyerahan</a:t>
            </a:r>
            <a:r>
              <a:rPr lang="en-US" dirty="0" smtClean="0"/>
              <a:t>: </a:t>
            </a:r>
            <a:r>
              <a:rPr lang="en-US" dirty="0" err="1" smtClean="0"/>
              <a:t>Pertemuan</a:t>
            </a:r>
            <a:r>
              <a:rPr lang="en-US" dirty="0" smtClean="0"/>
              <a:t> ke-12 (UTS)</a:t>
            </a:r>
          </a:p>
          <a:p>
            <a:r>
              <a:rPr lang="en-US" dirty="0" err="1" smtClean="0"/>
              <a:t>Nilai</a:t>
            </a:r>
            <a:r>
              <a:rPr lang="en-US" dirty="0" smtClean="0"/>
              <a:t>: 30 </a:t>
            </a:r>
            <a:r>
              <a:rPr lang="en-US" dirty="0" err="1" smtClean="0"/>
              <a:t>Poin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Aktivitas</a:t>
            </a:r>
            <a:endParaRPr lang="en-US" dirty="0" smtClean="0"/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video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berdurasi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15 </a:t>
            </a:r>
            <a:r>
              <a:rPr lang="en-US" b="1" dirty="0" err="1" smtClean="0">
                <a:solidFill>
                  <a:srgbClr val="FF0000"/>
                </a:solidFill>
              </a:rPr>
              <a:t>menit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/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SESUAI MAKALAH </a:t>
            </a:r>
            <a:r>
              <a:rPr lang="en-US" dirty="0" smtClean="0"/>
              <a:t>yang </a:t>
            </a:r>
            <a:r>
              <a:rPr lang="en-US" dirty="0" err="1" smtClean="0"/>
              <a:t>dibahas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1.</a:t>
            </a:r>
          </a:p>
          <a:p>
            <a:r>
              <a:rPr lang="en-US" dirty="0" smtClean="0"/>
              <a:t>Batas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Penyerahan</a:t>
            </a:r>
            <a:r>
              <a:rPr lang="en-US" dirty="0" smtClean="0"/>
              <a:t>		: </a:t>
            </a:r>
            <a:r>
              <a:rPr lang="en-US" dirty="0" err="1" smtClean="0"/>
              <a:t>Pertemuan</a:t>
            </a:r>
            <a:r>
              <a:rPr lang="en-US" dirty="0" smtClean="0"/>
              <a:t> ke-13</a:t>
            </a:r>
          </a:p>
          <a:p>
            <a:r>
              <a:rPr lang="en-US" dirty="0" smtClean="0"/>
              <a:t>Format			: Softcopy</a:t>
            </a:r>
          </a:p>
          <a:p>
            <a:r>
              <a:rPr lang="en-US" dirty="0" smtClean="0"/>
              <a:t>Media			: DVD (</a:t>
            </a:r>
            <a:r>
              <a:rPr lang="en-US" dirty="0" err="1" smtClean="0"/>
              <a:t>kumulatif</a:t>
            </a:r>
            <a:r>
              <a:rPr lang="en-US" dirty="0" smtClean="0"/>
              <a:t> 1 </a:t>
            </a:r>
            <a:r>
              <a:rPr lang="en-US" dirty="0" err="1" smtClean="0"/>
              <a:t>kelas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Nilai</a:t>
            </a:r>
            <a:r>
              <a:rPr lang="en-US" dirty="0" smtClean="0"/>
              <a:t>				: 50 </a:t>
            </a:r>
            <a:r>
              <a:rPr lang="en-US" dirty="0" err="1" smtClean="0"/>
              <a:t>poin</a:t>
            </a:r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				</a:t>
            </a:r>
          </a:p>
          <a:p>
            <a:pPr lvl="1"/>
            <a:r>
              <a:rPr lang="en-US" dirty="0" err="1" smtClean="0"/>
              <a:t>Durasi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minimal 12 </a:t>
            </a:r>
            <a:r>
              <a:rPr lang="en-US" dirty="0" err="1" smtClean="0"/>
              <a:t>menit</a:t>
            </a:r>
            <a:endParaRPr lang="en-US" dirty="0" smtClean="0"/>
          </a:p>
          <a:p>
            <a:pPr lvl="1"/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menampakkan</a:t>
            </a:r>
            <a:r>
              <a:rPr lang="en-US" dirty="0" smtClean="0"/>
              <a:t> </a:t>
            </a:r>
            <a:r>
              <a:rPr lang="en-US" dirty="0" err="1" smtClean="0"/>
              <a:t>gerak</a:t>
            </a:r>
            <a:r>
              <a:rPr lang="en-US" dirty="0" smtClean="0"/>
              <a:t> </a:t>
            </a:r>
            <a:r>
              <a:rPr lang="en-US" dirty="0" err="1" smtClean="0"/>
              <a:t>mimik</a:t>
            </a:r>
            <a:r>
              <a:rPr lang="en-US" dirty="0" smtClean="0"/>
              <a:t> </a:t>
            </a:r>
            <a:r>
              <a:rPr lang="en-US" dirty="0" err="1" smtClean="0"/>
              <a:t>wajah</a:t>
            </a:r>
            <a:r>
              <a:rPr lang="en-US" dirty="0" smtClean="0"/>
              <a:t> </a:t>
            </a:r>
            <a:r>
              <a:rPr lang="en-US" dirty="0" err="1" smtClean="0"/>
              <a:t>pemateri</a:t>
            </a:r>
            <a:r>
              <a:rPr lang="en-US" dirty="0" smtClean="0"/>
              <a:t> &amp; </a:t>
            </a:r>
            <a:r>
              <a:rPr lang="en-US" dirty="0" err="1" smtClean="0"/>
              <a:t>memuat</a:t>
            </a:r>
            <a:r>
              <a:rPr lang="en-US" dirty="0" smtClean="0"/>
              <a:t> logo UM</a:t>
            </a:r>
          </a:p>
          <a:p>
            <a:pPr lvl="1"/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: (1) </a:t>
            </a:r>
            <a:r>
              <a:rPr lang="en-US" dirty="0" err="1" smtClean="0"/>
              <a:t>Kejelasan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 smtClean="0"/>
              <a:t> </a:t>
            </a:r>
            <a:r>
              <a:rPr lang="en-US" dirty="0" err="1" smtClean="0"/>
              <a:t>pemateri</a:t>
            </a:r>
            <a:r>
              <a:rPr lang="en-US" dirty="0" smtClean="0"/>
              <a:t>, (2)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pencahayaan</a:t>
            </a:r>
            <a:r>
              <a:rPr lang="en-US" dirty="0" smtClean="0"/>
              <a:t>, (3) </a:t>
            </a:r>
            <a:r>
              <a:rPr lang="en-US" dirty="0" err="1" smtClean="0"/>
              <a:t>Keunikan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, (4)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&amp; </a:t>
            </a:r>
            <a:r>
              <a:rPr lang="en-US" dirty="0" err="1" smtClean="0"/>
              <a:t>artikulasi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,  (5) </a:t>
            </a:r>
            <a:r>
              <a:rPr lang="en-US" dirty="0" err="1" smtClean="0"/>
              <a:t>Kesesuaian</a:t>
            </a:r>
            <a:r>
              <a:rPr lang="en-US" dirty="0" smtClean="0"/>
              <a:t> </a:t>
            </a:r>
            <a:r>
              <a:rPr lang="en-US" dirty="0" err="1" smtClean="0"/>
              <a:t>durasi</a:t>
            </a:r>
            <a:r>
              <a:rPr lang="en-US" dirty="0" smtClean="0"/>
              <a:t>, (6) </a:t>
            </a:r>
            <a:r>
              <a:rPr lang="en-US" dirty="0" err="1" smtClean="0"/>
              <a:t>Kesesuaian</a:t>
            </a:r>
            <a:r>
              <a:rPr lang="en-US" dirty="0" smtClean="0"/>
              <a:t>/</a:t>
            </a:r>
            <a:r>
              <a:rPr lang="en-US" dirty="0" err="1" smtClean="0"/>
              <a:t>keterselesaian</a:t>
            </a:r>
            <a:r>
              <a:rPr lang="en-US" dirty="0" smtClean="0"/>
              <a:t> </a:t>
            </a:r>
            <a:r>
              <a:rPr lang="en-US" dirty="0" err="1" smtClean="0"/>
              <a:t>cakupan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&amp; </a:t>
            </a:r>
            <a:r>
              <a:rPr lang="en-US" dirty="0" err="1" smtClean="0"/>
              <a:t>durasi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Ujian</a:t>
            </a:r>
            <a:r>
              <a:rPr lang="en-US" dirty="0" smtClean="0"/>
              <a:t> Tengah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		: </a:t>
            </a:r>
            <a:r>
              <a:rPr lang="en-US" b="1" dirty="0" err="1" smtClean="0"/>
              <a:t>Pilihan</a:t>
            </a:r>
            <a:r>
              <a:rPr lang="en-US" b="1" dirty="0" smtClean="0"/>
              <a:t> </a:t>
            </a:r>
            <a:r>
              <a:rPr lang="en-US" b="1" dirty="0" err="1" smtClean="0"/>
              <a:t>Ganda</a:t>
            </a:r>
            <a:endParaRPr lang="en-US" b="1" dirty="0" smtClean="0"/>
          </a:p>
          <a:p>
            <a:pPr lvl="1"/>
            <a:r>
              <a:rPr lang="en-US" dirty="0" err="1" smtClean="0"/>
              <a:t>Catatan</a:t>
            </a:r>
            <a:r>
              <a:rPr lang="en-US" dirty="0" smtClean="0"/>
              <a:t> 		: </a:t>
            </a:r>
            <a:r>
              <a:rPr lang="en-US" b="1" dirty="0" err="1" smtClean="0">
                <a:solidFill>
                  <a:srgbClr val="FF0000"/>
                </a:solidFill>
              </a:rPr>
              <a:t>Nilai</a:t>
            </a:r>
            <a:r>
              <a:rPr lang="en-US" b="1" dirty="0" smtClean="0">
                <a:solidFill>
                  <a:srgbClr val="FF0000"/>
                </a:solidFill>
              </a:rPr>
              <a:t> minus </a:t>
            </a:r>
            <a:r>
              <a:rPr lang="en-US" b="1" dirty="0" err="1" smtClean="0">
                <a:solidFill>
                  <a:srgbClr val="FF0000"/>
                </a:solidFill>
              </a:rPr>
              <a:t>untuk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jawaban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salah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err="1" smtClean="0"/>
              <a:t>Materi</a:t>
            </a:r>
            <a:r>
              <a:rPr lang="en-US" dirty="0" smtClean="0"/>
              <a:t>		: </a:t>
            </a:r>
            <a:r>
              <a:rPr lang="en-US" b="1" dirty="0" err="1" smtClean="0"/>
              <a:t>Seluruh</a:t>
            </a:r>
            <a:r>
              <a:rPr lang="en-US" b="1" dirty="0" smtClean="0"/>
              <a:t> </a:t>
            </a:r>
            <a:r>
              <a:rPr lang="en-US" b="1" dirty="0" err="1" smtClean="0"/>
              <a:t>materi</a:t>
            </a:r>
            <a:endParaRPr lang="en-US" b="1" dirty="0" smtClean="0"/>
          </a:p>
          <a:p>
            <a:r>
              <a:rPr lang="en-US" dirty="0" smtClean="0"/>
              <a:t>Sifat Ujian		: Closed-book + Kalkulator non-HP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		: </a:t>
            </a:r>
            <a:r>
              <a:rPr lang="en-US" dirty="0" err="1" smtClean="0"/>
              <a:t>Uraian</a:t>
            </a:r>
            <a:endParaRPr lang="en-US" dirty="0" smtClean="0"/>
          </a:p>
          <a:p>
            <a:r>
              <a:rPr lang="en-US" dirty="0" err="1" smtClean="0"/>
              <a:t>Materi</a:t>
            </a:r>
            <a:r>
              <a:rPr lang="en-US" dirty="0" smtClean="0"/>
              <a:t>		: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endParaRPr lang="en-US" dirty="0" smtClean="0"/>
          </a:p>
          <a:p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		: Closed Book + </a:t>
            </a:r>
            <a:r>
              <a:rPr lang="en-US" dirty="0" err="1" smtClean="0"/>
              <a:t>Kalkulator</a:t>
            </a:r>
            <a:r>
              <a:rPr lang="en-US" dirty="0" smtClean="0"/>
              <a:t> non-HP</a:t>
            </a:r>
          </a:p>
          <a:p>
            <a:r>
              <a:rPr lang="en-US" dirty="0" err="1" smtClean="0"/>
              <a:t>Jadwal</a:t>
            </a:r>
            <a:r>
              <a:rPr lang="en-US" dirty="0" smtClean="0"/>
              <a:t>		: </a:t>
            </a:r>
          </a:p>
          <a:p>
            <a:pPr lvl="1"/>
            <a:r>
              <a:rPr lang="en-US" dirty="0" smtClean="0"/>
              <a:t>UAS 1: </a:t>
            </a:r>
            <a:r>
              <a:rPr lang="en-US" b="1" dirty="0" err="1" smtClean="0">
                <a:solidFill>
                  <a:srgbClr val="FF0000"/>
                </a:solidFill>
              </a:rPr>
              <a:t>Pertemuan</a:t>
            </a:r>
            <a:r>
              <a:rPr lang="en-US" b="1" dirty="0" smtClean="0">
                <a:solidFill>
                  <a:srgbClr val="FF0000"/>
                </a:solidFill>
              </a:rPr>
              <a:t> ke-16</a:t>
            </a:r>
          </a:p>
          <a:p>
            <a:pPr lvl="1"/>
            <a:r>
              <a:rPr lang="en-US" dirty="0" smtClean="0"/>
              <a:t>UAS 2: </a:t>
            </a:r>
            <a:r>
              <a:rPr lang="en-US" b="1" dirty="0" err="1" smtClean="0">
                <a:solidFill>
                  <a:srgbClr val="FF0000"/>
                </a:solidFill>
              </a:rPr>
              <a:t>Sesuai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jadwal</a:t>
            </a:r>
            <a:r>
              <a:rPr lang="en-US" b="1" dirty="0" smtClean="0">
                <a:solidFill>
                  <a:srgbClr val="FF0000"/>
                </a:solidFill>
              </a:rPr>
              <a:t> UAS </a:t>
            </a:r>
            <a:r>
              <a:rPr lang="en-US" b="1" dirty="0" err="1" smtClean="0">
                <a:solidFill>
                  <a:srgbClr val="FF0000"/>
                </a:solidFill>
              </a:rPr>
              <a:t>jurusan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Penilaian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UAS 1: </a:t>
            </a:r>
            <a:r>
              <a:rPr lang="en-US" b="1" dirty="0" smtClean="0">
                <a:solidFill>
                  <a:srgbClr val="FF0000"/>
                </a:solidFill>
              </a:rPr>
              <a:t>80 </a:t>
            </a:r>
            <a:r>
              <a:rPr lang="en-US" b="1" dirty="0" err="1" smtClean="0">
                <a:solidFill>
                  <a:srgbClr val="FF0000"/>
                </a:solidFill>
              </a:rPr>
              <a:t>Poin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UAS 2: </a:t>
            </a:r>
            <a:r>
              <a:rPr lang="en-US" b="1" dirty="0" smtClean="0">
                <a:solidFill>
                  <a:srgbClr val="FF0000"/>
                </a:solidFill>
              </a:rPr>
              <a:t>20 </a:t>
            </a:r>
            <a:r>
              <a:rPr lang="en-US" b="1" dirty="0" err="1" smtClean="0">
                <a:solidFill>
                  <a:srgbClr val="FF0000"/>
                </a:solidFill>
              </a:rPr>
              <a:t>Poin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Persiapan</a:t>
            </a:r>
            <a:endParaRPr lang="en-US" dirty="0" smtClean="0"/>
          </a:p>
          <a:p>
            <a:pPr lvl="1"/>
            <a:r>
              <a:rPr lang="en-US" dirty="0" err="1" smtClean="0"/>
              <a:t>Pengkondisian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endParaRPr lang="en-US" dirty="0" smtClean="0"/>
          </a:p>
          <a:p>
            <a:pPr lvl="1"/>
            <a:r>
              <a:rPr lang="en-US" dirty="0" err="1" smtClean="0"/>
              <a:t>Doa</a:t>
            </a:r>
            <a:endParaRPr lang="en-US" dirty="0" smtClean="0"/>
          </a:p>
          <a:p>
            <a:pPr lvl="1"/>
            <a:r>
              <a:rPr lang="en-US" dirty="0" err="1" smtClean="0"/>
              <a:t>Absensi</a:t>
            </a:r>
            <a:endParaRPr lang="en-US" dirty="0" smtClean="0"/>
          </a:p>
          <a:p>
            <a:pPr lvl="1"/>
            <a:r>
              <a:rPr lang="en-US" dirty="0" smtClean="0"/>
              <a:t>(Pre-test)</a:t>
            </a:r>
          </a:p>
          <a:p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klasikal</a:t>
            </a:r>
            <a:endParaRPr lang="en-US" dirty="0" smtClean="0"/>
          </a:p>
          <a:p>
            <a:pPr lvl="1"/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 smtClean="0"/>
          </a:p>
          <a:p>
            <a:r>
              <a:rPr lang="en-US" dirty="0" err="1" smtClean="0"/>
              <a:t>Penutup</a:t>
            </a:r>
            <a:endParaRPr lang="en-US" dirty="0" smtClean="0"/>
          </a:p>
          <a:p>
            <a:pPr lvl="1"/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(Post-test)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800100"/>
            <a:ext cx="3848100" cy="353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Utomo</a:t>
            </a:r>
            <a:r>
              <a:rPr lang="en-US" dirty="0" smtClean="0"/>
              <a:t> </a:t>
            </a:r>
            <a:r>
              <a:rPr lang="en-US" dirty="0" err="1" smtClean="0"/>
              <a:t>Pujianto</a:t>
            </a:r>
            <a:endParaRPr lang="en-US" dirty="0"/>
          </a:p>
        </p:txBody>
      </p:sp>
      <p:pic>
        <p:nvPicPr>
          <p:cNvPr id="10" name="Content Placeholder 9" descr="IMG_0001.jp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grayscl/>
          </a:blip>
          <a:srcRect l="11391" b="20133"/>
          <a:stretch>
            <a:fillRect/>
          </a:stretch>
        </p:blipFill>
        <p:spPr>
          <a:xfrm>
            <a:off x="753973" y="1269988"/>
            <a:ext cx="2370227" cy="2950941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Balikpapan, 4 </a:t>
            </a:r>
            <a:r>
              <a:rPr lang="en-US" sz="2000" dirty="0" err="1" smtClean="0"/>
              <a:t>Juni</a:t>
            </a:r>
            <a:r>
              <a:rPr lang="en-US" sz="2000" dirty="0" smtClean="0"/>
              <a:t> 1982</a:t>
            </a:r>
          </a:p>
          <a:p>
            <a:r>
              <a:rPr lang="en-US" sz="2000" dirty="0" err="1" smtClean="0"/>
              <a:t>Ilmu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UGM (</a:t>
            </a:r>
            <a:r>
              <a:rPr lang="en-US" sz="2000" dirty="0" err="1" smtClean="0"/>
              <a:t>S.Kom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Teknik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r>
              <a:rPr lang="en-US" sz="2000" dirty="0" smtClean="0"/>
              <a:t> ITS (</a:t>
            </a:r>
            <a:r>
              <a:rPr lang="en-US" sz="2000" dirty="0" err="1" smtClean="0"/>
              <a:t>M.Kom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Research Interest:</a:t>
            </a:r>
          </a:p>
          <a:p>
            <a:pPr lvl="1"/>
            <a:r>
              <a:rPr lang="en-US" sz="1800" dirty="0" smtClean="0"/>
              <a:t>Intelligent Decision Support</a:t>
            </a:r>
          </a:p>
          <a:p>
            <a:pPr lvl="1"/>
            <a:r>
              <a:rPr lang="en-US" sz="1800" dirty="0" smtClean="0"/>
              <a:t>Software Engineering</a:t>
            </a:r>
          </a:p>
          <a:p>
            <a:r>
              <a:rPr lang="en-US" sz="2000" dirty="0" smtClean="0"/>
              <a:t>Email:</a:t>
            </a:r>
          </a:p>
          <a:p>
            <a:pPr lvl="1"/>
            <a:r>
              <a:rPr lang="en-US" sz="1800" dirty="0" smtClean="0"/>
              <a:t>utomo.pujianto.um@gmail.com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47900"/>
            <a:ext cx="8229600" cy="1524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Bell MT" pitchFamily="18" charset="0"/>
              </a:rPr>
              <a:t>Kuliah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Bell MT" pitchFamily="18" charset="0"/>
              </a:rPr>
              <a:t>Aljabar</a:t>
            </a:r>
            <a:r>
              <a:rPr lang="en-US" dirty="0" smtClean="0">
                <a:solidFill>
                  <a:srgbClr val="0070C0"/>
                </a:solidFill>
                <a:latin typeface="Bell MT" pitchFamily="18" charset="0"/>
              </a:rPr>
              <a:t> Linier,</a:t>
            </a:r>
            <a:br>
              <a:rPr lang="en-US" dirty="0" smtClean="0">
                <a:solidFill>
                  <a:srgbClr val="0070C0"/>
                </a:solidFill>
                <a:latin typeface="Bell MT" pitchFamily="18" charset="0"/>
              </a:rPr>
            </a:br>
            <a:r>
              <a:rPr lang="en-US" sz="7300" b="1" dirty="0" err="1" smtClean="0">
                <a:solidFill>
                  <a:srgbClr val="FF0000"/>
                </a:solidFill>
                <a:latin typeface="Bell MT" pitchFamily="18" charset="0"/>
              </a:rPr>
              <a:t>Buat</a:t>
            </a:r>
            <a:r>
              <a:rPr lang="en-US" sz="7300" b="1" dirty="0" smtClean="0">
                <a:solidFill>
                  <a:srgbClr val="FF0000"/>
                </a:solidFill>
                <a:latin typeface="Bell MT" pitchFamily="18" charset="0"/>
              </a:rPr>
              <a:t> </a:t>
            </a:r>
            <a:r>
              <a:rPr lang="en-US" sz="7300" b="1" dirty="0" err="1" smtClean="0">
                <a:solidFill>
                  <a:srgbClr val="FF0000"/>
                </a:solidFill>
                <a:latin typeface="Bell MT" pitchFamily="18" charset="0"/>
              </a:rPr>
              <a:t>Apa</a:t>
            </a:r>
            <a:r>
              <a:rPr lang="en-US" sz="7300" b="1" dirty="0" smtClean="0">
                <a:solidFill>
                  <a:srgbClr val="FF0000"/>
                </a:solidFill>
                <a:latin typeface="Bell MT" pitchFamily="18" charset="0"/>
              </a:rPr>
              <a:t> ??</a:t>
            </a:r>
            <a:endParaRPr lang="en-US" sz="67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1143000" y="1562100"/>
            <a:ext cx="6934200" cy="2819400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pic>
        <p:nvPicPr>
          <p:cNvPr id="12" name="Content Placeholder 11" descr="61zC5gCZ4QL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94573" y="1333500"/>
            <a:ext cx="2945854" cy="3771900"/>
          </a:xfrm>
        </p:spPr>
      </p:pic>
      <p:pic>
        <p:nvPicPr>
          <p:cNvPr id="14" name="Content Placeholder 13" descr="41Qq7GHhwiL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050722" y="1333500"/>
            <a:ext cx="2851556" cy="3771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457725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0150" y="0"/>
            <a:ext cx="45238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&amp;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UTS			20 %</a:t>
            </a:r>
          </a:p>
          <a:p>
            <a:r>
              <a:rPr lang="en-US" dirty="0" smtClean="0"/>
              <a:t>UAS			25 %</a:t>
            </a:r>
          </a:p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		20 %</a:t>
            </a:r>
          </a:p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	25 %</a:t>
            </a:r>
          </a:p>
          <a:p>
            <a:r>
              <a:rPr lang="en-US" dirty="0" err="1" smtClean="0"/>
              <a:t>Afektif</a:t>
            </a:r>
            <a:r>
              <a:rPr lang="en-US" dirty="0" smtClean="0"/>
              <a:t>			10 %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1: </a:t>
            </a:r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Aktivitas</a:t>
            </a:r>
            <a:endParaRPr lang="en-US" dirty="0" smtClean="0"/>
          </a:p>
          <a:p>
            <a:pPr lvl="1"/>
            <a:r>
              <a:rPr lang="en-US" dirty="0" smtClean="0"/>
              <a:t>Membuat soal beserta </a:t>
            </a:r>
            <a:r>
              <a:rPr lang="en-US" dirty="0" err="1" smtClean="0"/>
              <a:t>penyelesaiannya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Batas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penyerahan</a:t>
            </a:r>
            <a:endParaRPr lang="en-US" dirty="0" smtClean="0"/>
          </a:p>
          <a:p>
            <a:pPr lvl="1"/>
            <a:r>
              <a:rPr lang="en-US" dirty="0" smtClean="0"/>
              <a:t>1 (SATU) HARI SEBELUM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Softcopy (PDF)</a:t>
            </a:r>
          </a:p>
          <a:p>
            <a:r>
              <a:rPr lang="en-US" dirty="0" smtClean="0"/>
              <a:t>Media (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utomo.pujianto.um@gmail.com</a:t>
            </a:r>
            <a:endParaRPr lang="en-US" dirty="0" smtClean="0"/>
          </a:p>
          <a:p>
            <a:r>
              <a:rPr lang="en-US" dirty="0" smtClean="0"/>
              <a:t>Catatan</a:t>
            </a:r>
          </a:p>
          <a:p>
            <a:pPr lvl="1"/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undian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(9-10 </a:t>
            </a:r>
            <a:r>
              <a:rPr lang="en-US" dirty="0" err="1" smtClean="0"/>
              <a:t>mhs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ketahuan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minus.</a:t>
            </a:r>
          </a:p>
          <a:p>
            <a:pPr lvl="1"/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per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bervariasi</a:t>
            </a:r>
            <a:endParaRPr lang="en-US" dirty="0" smtClean="0"/>
          </a:p>
          <a:p>
            <a:pPr lvl="1"/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terpisah</a:t>
            </a:r>
            <a:r>
              <a:rPr lang="en-US" dirty="0" smtClean="0"/>
              <a:t>.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2: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Aktivitas</a:t>
            </a:r>
            <a:endParaRPr lang="en-US" dirty="0" smtClean="0"/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video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berdurasi</a:t>
            </a:r>
            <a:r>
              <a:rPr lang="en-US" dirty="0" smtClean="0"/>
              <a:t> 10 </a:t>
            </a:r>
            <a:r>
              <a:rPr lang="en-US" dirty="0" err="1" smtClean="0"/>
              <a:t>menit</a:t>
            </a:r>
            <a:endParaRPr lang="en-US" dirty="0" smtClean="0"/>
          </a:p>
          <a:p>
            <a:pPr lvl="1"/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/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Batas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Penyerahan</a:t>
            </a:r>
            <a:r>
              <a:rPr lang="en-US" dirty="0" smtClean="0"/>
              <a:t>		: </a:t>
            </a:r>
            <a:r>
              <a:rPr lang="en-US" dirty="0" err="1" smtClean="0"/>
              <a:t>Pertemuan</a:t>
            </a:r>
            <a:r>
              <a:rPr lang="en-US" dirty="0" smtClean="0"/>
              <a:t> ke-13 (</a:t>
            </a:r>
            <a:r>
              <a:rPr lang="en-US" dirty="0" err="1" smtClean="0"/>
              <a:t>Remidial</a:t>
            </a:r>
            <a:r>
              <a:rPr lang="en-US" dirty="0" smtClean="0"/>
              <a:t> UTS)</a:t>
            </a:r>
          </a:p>
          <a:p>
            <a:r>
              <a:rPr lang="en-US" dirty="0" smtClean="0"/>
              <a:t>Format			: Softcopy</a:t>
            </a:r>
          </a:p>
          <a:p>
            <a:r>
              <a:rPr lang="en-US" dirty="0" smtClean="0"/>
              <a:t>Media			: DVD (</a:t>
            </a:r>
            <a:r>
              <a:rPr lang="en-US" dirty="0" err="1" smtClean="0"/>
              <a:t>kumulatif</a:t>
            </a:r>
            <a:r>
              <a:rPr lang="en-US" dirty="0" smtClean="0"/>
              <a:t> 1 </a:t>
            </a:r>
            <a:r>
              <a:rPr lang="en-US" dirty="0" err="1" smtClean="0"/>
              <a:t>kelas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Nilai</a:t>
            </a:r>
            <a:r>
              <a:rPr lang="en-US" dirty="0" smtClean="0"/>
              <a:t>				: 50 </a:t>
            </a:r>
            <a:r>
              <a:rPr lang="en-US" dirty="0" err="1" smtClean="0"/>
              <a:t>poin</a:t>
            </a:r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				</a:t>
            </a:r>
          </a:p>
          <a:p>
            <a:pPr lvl="1"/>
            <a:r>
              <a:rPr lang="en-US" dirty="0" err="1" smtClean="0"/>
              <a:t>Durasi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minimal 7 </a:t>
            </a:r>
            <a:r>
              <a:rPr lang="en-US" dirty="0" err="1" smtClean="0"/>
              <a:t>menit</a:t>
            </a:r>
            <a:endParaRPr lang="en-US" dirty="0" smtClean="0"/>
          </a:p>
          <a:p>
            <a:pPr lvl="1"/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menampakkan</a:t>
            </a:r>
            <a:r>
              <a:rPr lang="en-US" dirty="0" smtClean="0"/>
              <a:t> </a:t>
            </a:r>
            <a:r>
              <a:rPr lang="en-US" dirty="0" err="1" smtClean="0"/>
              <a:t>gerak</a:t>
            </a:r>
            <a:r>
              <a:rPr lang="en-US" dirty="0" smtClean="0"/>
              <a:t> </a:t>
            </a:r>
            <a:r>
              <a:rPr lang="en-US" dirty="0" err="1" smtClean="0"/>
              <a:t>mimik</a:t>
            </a:r>
            <a:r>
              <a:rPr lang="en-US" dirty="0" smtClean="0"/>
              <a:t> </a:t>
            </a:r>
            <a:r>
              <a:rPr lang="en-US" dirty="0" err="1" smtClean="0"/>
              <a:t>wajah</a:t>
            </a:r>
            <a:r>
              <a:rPr lang="en-US" dirty="0" smtClean="0"/>
              <a:t> </a:t>
            </a:r>
            <a:r>
              <a:rPr lang="en-US" dirty="0" err="1" smtClean="0"/>
              <a:t>pemateri</a:t>
            </a:r>
            <a:r>
              <a:rPr lang="en-US" dirty="0" smtClean="0"/>
              <a:t> &amp; </a:t>
            </a:r>
            <a:r>
              <a:rPr lang="en-US" dirty="0" err="1" smtClean="0"/>
              <a:t>memuat</a:t>
            </a:r>
            <a:r>
              <a:rPr lang="en-US" dirty="0" smtClean="0"/>
              <a:t> logo UM</a:t>
            </a:r>
          </a:p>
          <a:p>
            <a:pPr lvl="1"/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: (1) </a:t>
            </a:r>
            <a:r>
              <a:rPr lang="en-US" dirty="0" err="1" smtClean="0"/>
              <a:t>Kejelasan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 smtClean="0"/>
              <a:t> </a:t>
            </a:r>
            <a:r>
              <a:rPr lang="en-US" dirty="0" err="1" smtClean="0"/>
              <a:t>pemateri</a:t>
            </a:r>
            <a:r>
              <a:rPr lang="en-US" dirty="0" smtClean="0"/>
              <a:t>, (2)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pencahayaan</a:t>
            </a:r>
            <a:r>
              <a:rPr lang="en-US" dirty="0" smtClean="0"/>
              <a:t>, (3) </a:t>
            </a:r>
            <a:r>
              <a:rPr lang="en-US" dirty="0" err="1" smtClean="0"/>
              <a:t>Keunikan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, (4)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&amp; </a:t>
            </a:r>
            <a:r>
              <a:rPr lang="en-US" dirty="0" err="1" smtClean="0"/>
              <a:t>artikulasi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,  (5) </a:t>
            </a:r>
            <a:r>
              <a:rPr lang="en-US" dirty="0" err="1" smtClean="0"/>
              <a:t>Kesesuaian</a:t>
            </a:r>
            <a:r>
              <a:rPr lang="en-US" dirty="0" smtClean="0"/>
              <a:t> </a:t>
            </a:r>
            <a:r>
              <a:rPr lang="en-US" dirty="0" err="1" smtClean="0"/>
              <a:t>durasi</a:t>
            </a:r>
            <a:r>
              <a:rPr lang="en-US" dirty="0" smtClean="0"/>
              <a:t>, (6) </a:t>
            </a:r>
            <a:r>
              <a:rPr lang="en-US" dirty="0" err="1" smtClean="0"/>
              <a:t>Kesesuaian</a:t>
            </a:r>
            <a:r>
              <a:rPr lang="en-US" dirty="0" smtClean="0"/>
              <a:t>/</a:t>
            </a:r>
            <a:r>
              <a:rPr lang="en-US" dirty="0" err="1" smtClean="0"/>
              <a:t>keterselesaian</a:t>
            </a:r>
            <a:r>
              <a:rPr lang="en-US" dirty="0" smtClean="0"/>
              <a:t> </a:t>
            </a:r>
            <a:r>
              <a:rPr lang="en-US" dirty="0" err="1" smtClean="0"/>
              <a:t>cakupan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&amp; </a:t>
            </a:r>
            <a:r>
              <a:rPr lang="en-US" dirty="0" err="1" smtClean="0"/>
              <a:t>durasi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Aktivitas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makalah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Membuat</a:t>
            </a:r>
            <a:r>
              <a:rPr lang="en-US" dirty="0" smtClean="0"/>
              <a:t> program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Membuat</a:t>
            </a:r>
            <a:r>
              <a:rPr lang="en-US" dirty="0" smtClean="0"/>
              <a:t> video </a:t>
            </a:r>
            <a:r>
              <a:rPr lang="en-US" dirty="0" err="1" smtClean="0"/>
              <a:t>pembelajaran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Keanggotaan kelompok		: @ 4 orang.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Penyerahan</a:t>
            </a:r>
            <a:r>
              <a:rPr lang="en-US" dirty="0" smtClean="0"/>
              <a:t>			: </a:t>
            </a:r>
            <a:r>
              <a:rPr lang="en-US" dirty="0" err="1" smtClean="0"/>
              <a:t>Pertemuan</a:t>
            </a:r>
            <a:r>
              <a:rPr lang="en-US" dirty="0" smtClean="0"/>
              <a:t> ke-12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Penilaian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Makalah</a:t>
            </a:r>
            <a:r>
              <a:rPr lang="en-US" dirty="0" smtClean="0"/>
              <a:t>	: 20 </a:t>
            </a:r>
            <a:r>
              <a:rPr lang="en-US" dirty="0" err="1" smtClean="0"/>
              <a:t>Poin</a:t>
            </a:r>
            <a:endParaRPr lang="en-US" dirty="0" smtClean="0"/>
          </a:p>
          <a:p>
            <a:pPr marL="914400" lvl="1" indent="-514350"/>
            <a:r>
              <a:rPr lang="en-US" dirty="0" smtClean="0"/>
              <a:t>Program	: 30 </a:t>
            </a:r>
            <a:r>
              <a:rPr lang="en-US" dirty="0" err="1" smtClean="0"/>
              <a:t>Poin</a:t>
            </a:r>
            <a:endParaRPr lang="en-US" dirty="0" smtClean="0"/>
          </a:p>
          <a:p>
            <a:pPr marL="914400" lvl="1" indent="-514350"/>
            <a:r>
              <a:rPr lang="en-US" dirty="0" smtClean="0"/>
              <a:t>Video		: 50 </a:t>
            </a:r>
            <a:r>
              <a:rPr lang="en-US" dirty="0" err="1" smtClean="0"/>
              <a:t>Poin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296</Words>
  <Application>Microsoft Office PowerPoint</Application>
  <PresentationFormat>On-screen Show (16:10)</PresentationFormat>
  <Paragraphs>104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Aljabar Linier</vt:lpstr>
      <vt:lpstr>Utomo Pujianto</vt:lpstr>
      <vt:lpstr>Kuliah Aljabar Linier, Buat Apa ??</vt:lpstr>
      <vt:lpstr>Referensi</vt:lpstr>
      <vt:lpstr>Slide 5</vt:lpstr>
      <vt:lpstr>Komponen &amp; Bobot Penilaian</vt:lpstr>
      <vt:lpstr>Tugas Individu 1: Latihan Soal</vt:lpstr>
      <vt:lpstr>Tugas Individu 2: Video</vt:lpstr>
      <vt:lpstr>Tugas Kelompok</vt:lpstr>
      <vt:lpstr>Tugas Kelompok 1: Makalah</vt:lpstr>
      <vt:lpstr>Tugas Kelompok 2: Program Komputer</vt:lpstr>
      <vt:lpstr>Tugas Kelompok 3</vt:lpstr>
      <vt:lpstr>Ujian Tengah Semester</vt:lpstr>
      <vt:lpstr>Ujian Akhir Semester</vt:lpstr>
      <vt:lpstr>Aktivitas Perkuliahan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Aljabar Linier</dc:title>
  <dc:creator/>
  <cp:lastModifiedBy>copy edit</cp:lastModifiedBy>
  <cp:revision>204</cp:revision>
  <dcterms:created xsi:type="dcterms:W3CDTF">2006-08-16T00:00:00Z</dcterms:created>
  <dcterms:modified xsi:type="dcterms:W3CDTF">2018-01-25T02:34:47Z</dcterms:modified>
</cp:coreProperties>
</file>