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9" r:id="rId4"/>
    <p:sldId id="257" r:id="rId5"/>
    <p:sldId id="261" r:id="rId6"/>
    <p:sldId id="260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ED3-5E82-4A1E-8681-85BA054DCF1B}" type="datetimeFigureOut">
              <a:rPr lang="id-ID" smtClean="0"/>
              <a:t>07/02/2018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3BC466-BB37-41B0-94A8-162BE560D9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89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ED3-5E82-4A1E-8681-85BA054DCF1B}" type="datetimeFigureOut">
              <a:rPr lang="id-ID" smtClean="0"/>
              <a:t>07/02/2018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3BC466-BB37-41B0-94A8-162BE560D9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605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ED3-5E82-4A1E-8681-85BA054DCF1B}" type="datetimeFigureOut">
              <a:rPr lang="id-ID" smtClean="0"/>
              <a:t>07/02/2018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3BC466-BB37-41B0-94A8-162BE560D964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801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ED3-5E82-4A1E-8681-85BA054DCF1B}" type="datetimeFigureOut">
              <a:rPr lang="id-ID" smtClean="0"/>
              <a:t>07/02/2018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3BC466-BB37-41B0-94A8-162BE560D9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1563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ED3-5E82-4A1E-8681-85BA054DCF1B}" type="datetimeFigureOut">
              <a:rPr lang="id-ID" smtClean="0"/>
              <a:t>07/02/2018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3BC466-BB37-41B0-94A8-162BE560D964}" type="slidenum">
              <a:rPr lang="id-ID" smtClean="0"/>
              <a:t>‹#›</a:t>
            </a:fld>
            <a:endParaRPr lang="id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303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ED3-5E82-4A1E-8681-85BA054DCF1B}" type="datetimeFigureOut">
              <a:rPr lang="id-ID" smtClean="0"/>
              <a:t>07/02/2018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3BC466-BB37-41B0-94A8-162BE560D9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8492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ED3-5E82-4A1E-8681-85BA054DCF1B}" type="datetimeFigureOut">
              <a:rPr lang="id-ID" smtClean="0"/>
              <a:t>07/02/2018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C466-BB37-41B0-94A8-162BE560D9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1557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ED3-5E82-4A1E-8681-85BA054DCF1B}" type="datetimeFigureOut">
              <a:rPr lang="id-ID" smtClean="0"/>
              <a:t>07/02/2018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C466-BB37-41B0-94A8-162BE560D9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993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ED3-5E82-4A1E-8681-85BA054DCF1B}" type="datetimeFigureOut">
              <a:rPr lang="id-ID" smtClean="0"/>
              <a:t>07/02/2018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C466-BB37-41B0-94A8-162BE560D9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004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ED3-5E82-4A1E-8681-85BA054DCF1B}" type="datetimeFigureOut">
              <a:rPr lang="id-ID" smtClean="0"/>
              <a:t>07/02/2018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3BC466-BB37-41B0-94A8-162BE560D9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295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ED3-5E82-4A1E-8681-85BA054DCF1B}" type="datetimeFigureOut">
              <a:rPr lang="id-ID" smtClean="0"/>
              <a:t>07/02/2018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3BC466-BB37-41B0-94A8-162BE560D9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0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ED3-5E82-4A1E-8681-85BA054DCF1B}" type="datetimeFigureOut">
              <a:rPr lang="id-ID" smtClean="0"/>
              <a:t>07/02/2018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3BC466-BB37-41B0-94A8-162BE560D9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655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ED3-5E82-4A1E-8681-85BA054DCF1B}" type="datetimeFigureOut">
              <a:rPr lang="id-ID" smtClean="0"/>
              <a:t>07/02/2018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C466-BB37-41B0-94A8-162BE560D9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979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ED3-5E82-4A1E-8681-85BA054DCF1B}" type="datetimeFigureOut">
              <a:rPr lang="id-ID" smtClean="0"/>
              <a:t>07/02/2018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C466-BB37-41B0-94A8-162BE560D9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711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ED3-5E82-4A1E-8681-85BA054DCF1B}" type="datetimeFigureOut">
              <a:rPr lang="id-ID" smtClean="0"/>
              <a:t>07/02/2018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C466-BB37-41B0-94A8-162BE560D9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498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ED3-5E82-4A1E-8681-85BA054DCF1B}" type="datetimeFigureOut">
              <a:rPr lang="id-ID" smtClean="0"/>
              <a:t>07/02/2018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3BC466-BB37-41B0-94A8-162BE560D9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806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0ED3-5E82-4A1E-8681-85BA054DCF1B}" type="datetimeFigureOut">
              <a:rPr lang="id-ID" smtClean="0"/>
              <a:t>07/02/2018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3BC466-BB37-41B0-94A8-162BE560D9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930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Praktikum Basis </a:t>
            </a:r>
            <a:r>
              <a:rPr lang="id-ID" smtClean="0"/>
              <a:t>data 1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id-ID" sz="2400" dirty="0" smtClean="0"/>
              <a:t>S1 Teknik Informatika </a:t>
            </a:r>
            <a:r>
              <a:rPr lang="id-ID" sz="2400" dirty="0" smtClean="0"/>
              <a:t>2017 A&amp;B</a:t>
            </a:r>
            <a:endParaRPr lang="id-ID" sz="2400" dirty="0" smtClean="0"/>
          </a:p>
          <a:p>
            <a:endParaRPr lang="id-ID" sz="2400" dirty="0" smtClean="0"/>
          </a:p>
          <a:p>
            <a:endParaRPr lang="id-ID" sz="2400" dirty="0" smtClean="0"/>
          </a:p>
          <a:p>
            <a:r>
              <a:rPr lang="id-ID" sz="2400" dirty="0" smtClean="0"/>
              <a:t>TIM Asisten Praktikum Basis Data 2018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35619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Asisten Praktikum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0269"/>
            <a:ext cx="8915400" cy="3777622"/>
          </a:xfrm>
        </p:spPr>
        <p:txBody>
          <a:bodyPr>
            <a:noAutofit/>
          </a:bodyPr>
          <a:lstStyle/>
          <a:p>
            <a:r>
              <a:rPr lang="id-ID" sz="2400" dirty="0" smtClean="0"/>
              <a:t>Asisten </a:t>
            </a:r>
            <a:r>
              <a:rPr lang="id-ID" sz="2400" dirty="0" smtClean="0"/>
              <a:t>1</a:t>
            </a:r>
          </a:p>
          <a:p>
            <a:pPr marL="0" indent="0">
              <a:buNone/>
            </a:pPr>
            <a:r>
              <a:rPr lang="id-ID" sz="2400" dirty="0"/>
              <a:t>	</a:t>
            </a:r>
            <a:r>
              <a:rPr lang="id-ID" sz="2400" dirty="0" smtClean="0"/>
              <a:t>Martin Indra Wisnu Prabowo</a:t>
            </a:r>
          </a:p>
          <a:p>
            <a:pPr marL="0" indent="0">
              <a:buNone/>
            </a:pPr>
            <a:r>
              <a:rPr lang="id-ID" sz="2400" dirty="0"/>
              <a:t>	</a:t>
            </a:r>
            <a:r>
              <a:rPr lang="id-ID" sz="2400" dirty="0" smtClean="0"/>
              <a:t>S1 Teknik Informatika 2015 B</a:t>
            </a:r>
          </a:p>
          <a:p>
            <a:pPr marL="0" indent="0">
              <a:buNone/>
            </a:pPr>
            <a:r>
              <a:rPr lang="id-ID" sz="2400" dirty="0"/>
              <a:t>	</a:t>
            </a:r>
            <a:r>
              <a:rPr lang="id-ID" sz="2400" dirty="0" smtClean="0"/>
              <a:t>150535603538</a:t>
            </a:r>
          </a:p>
          <a:p>
            <a:pPr marL="0" indent="0">
              <a:buNone/>
            </a:pPr>
            <a:r>
              <a:rPr lang="id-ID" sz="2400" dirty="0"/>
              <a:t>	</a:t>
            </a:r>
            <a:r>
              <a:rPr lang="id-ID" sz="2400" dirty="0" smtClean="0"/>
              <a:t>082334514511</a:t>
            </a:r>
            <a:endParaRPr lang="id-ID" sz="2400" dirty="0" smtClean="0"/>
          </a:p>
          <a:p>
            <a:pPr marL="4394200" indent="0"/>
            <a:r>
              <a:rPr lang="id-ID" sz="2400" dirty="0" smtClean="0"/>
              <a:t>Asisten </a:t>
            </a:r>
            <a:r>
              <a:rPr lang="id-ID" sz="2400" dirty="0" smtClean="0"/>
              <a:t>2</a:t>
            </a:r>
          </a:p>
          <a:p>
            <a:pPr marL="4394200" indent="0">
              <a:buNone/>
            </a:pPr>
            <a:r>
              <a:rPr lang="id-ID" sz="2400" dirty="0"/>
              <a:t>	</a:t>
            </a:r>
            <a:r>
              <a:rPr lang="id-ID" sz="2400" dirty="0" smtClean="0"/>
              <a:t>Slametian Dewa</a:t>
            </a:r>
          </a:p>
          <a:p>
            <a:pPr marL="4394200" indent="0">
              <a:buNone/>
            </a:pPr>
            <a:r>
              <a:rPr lang="id-ID" sz="2400" dirty="0"/>
              <a:t>	</a:t>
            </a:r>
            <a:r>
              <a:rPr lang="id-ID" sz="2400" dirty="0" smtClean="0"/>
              <a:t>S1 Teknik Informatika 2016 B</a:t>
            </a:r>
          </a:p>
          <a:p>
            <a:pPr marL="4394200" indent="0">
              <a:buNone/>
            </a:pPr>
            <a:r>
              <a:rPr lang="id-ID" sz="2400" dirty="0"/>
              <a:t>	</a:t>
            </a:r>
            <a:r>
              <a:rPr lang="id-ID" sz="2400" dirty="0" smtClean="0"/>
              <a:t>160535611826</a:t>
            </a:r>
          </a:p>
          <a:p>
            <a:pPr marL="4394200" indent="0">
              <a:buNone/>
            </a:pPr>
            <a:r>
              <a:rPr lang="id-ID" sz="2400" dirty="0"/>
              <a:t>	</a:t>
            </a:r>
            <a:r>
              <a:rPr lang="id-ID" sz="2400" dirty="0" smtClean="0"/>
              <a:t>082254288898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60125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Materi dan modul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2000" dirty="0" smtClean="0"/>
              <a:t>Modul </a:t>
            </a:r>
            <a:r>
              <a:rPr lang="id-ID" sz="2000" dirty="0"/>
              <a:t>1 </a:t>
            </a:r>
            <a:r>
              <a:rPr lang="id-ID" sz="2000" dirty="0" smtClean="0"/>
              <a:t> Instalasi dan pengenalan mysql</a:t>
            </a:r>
          </a:p>
          <a:p>
            <a:r>
              <a:rPr lang="id-ID" sz="2000" dirty="0"/>
              <a:t>M</a:t>
            </a:r>
            <a:r>
              <a:rPr lang="id-ID" sz="2000" dirty="0" smtClean="0"/>
              <a:t>odul </a:t>
            </a:r>
            <a:r>
              <a:rPr lang="id-ID" sz="2000" dirty="0"/>
              <a:t>2 Objek Database </a:t>
            </a:r>
            <a:endParaRPr lang="id-ID" sz="2000" dirty="0" smtClean="0"/>
          </a:p>
          <a:p>
            <a:r>
              <a:rPr lang="id-ID" sz="2000" dirty="0" smtClean="0"/>
              <a:t>Modul </a:t>
            </a:r>
            <a:r>
              <a:rPr lang="id-ID" sz="2000" dirty="0"/>
              <a:t>3 SQL </a:t>
            </a:r>
            <a:endParaRPr lang="id-ID" sz="2000" dirty="0" smtClean="0"/>
          </a:p>
          <a:p>
            <a:r>
              <a:rPr lang="id-ID" sz="2000" dirty="0" smtClean="0"/>
              <a:t>Modul </a:t>
            </a:r>
            <a:r>
              <a:rPr lang="id-ID" sz="2000" dirty="0"/>
              <a:t>4 Agregat </a:t>
            </a:r>
          </a:p>
          <a:p>
            <a:r>
              <a:rPr lang="id-ID" sz="2000" dirty="0" smtClean="0"/>
              <a:t>Modul </a:t>
            </a:r>
            <a:r>
              <a:rPr lang="id-ID" sz="2000" dirty="0"/>
              <a:t>5 Relasi &amp; join </a:t>
            </a:r>
            <a:endParaRPr lang="id-ID" sz="2000" dirty="0" smtClean="0"/>
          </a:p>
          <a:p>
            <a:r>
              <a:rPr lang="id-ID" sz="2000" dirty="0" smtClean="0"/>
              <a:t>Modul </a:t>
            </a:r>
            <a:r>
              <a:rPr lang="id-ID" sz="2000" dirty="0"/>
              <a:t>6 Subquery </a:t>
            </a:r>
            <a:endParaRPr lang="id-ID" sz="2000" dirty="0" smtClean="0"/>
          </a:p>
          <a:p>
            <a:r>
              <a:rPr lang="id-ID" sz="2000" dirty="0" smtClean="0"/>
              <a:t>Modul </a:t>
            </a:r>
            <a:r>
              <a:rPr lang="id-ID" sz="2000" dirty="0"/>
              <a:t>7 Stored Procedure </a:t>
            </a:r>
            <a:endParaRPr lang="id-ID" sz="2000" dirty="0" smtClean="0"/>
          </a:p>
          <a:p>
            <a:r>
              <a:rPr lang="id-ID" sz="2000" dirty="0" smtClean="0"/>
              <a:t>Modul </a:t>
            </a:r>
            <a:r>
              <a:rPr lang="id-ID" sz="2000" dirty="0"/>
              <a:t>8 </a:t>
            </a:r>
            <a:r>
              <a:rPr lang="id-ID" sz="2000" dirty="0" smtClean="0"/>
              <a:t>Trigger</a:t>
            </a:r>
          </a:p>
          <a:p>
            <a:r>
              <a:rPr lang="id-ID" sz="2000" dirty="0" smtClean="0"/>
              <a:t>Modul </a:t>
            </a:r>
            <a:r>
              <a:rPr lang="id-ID" sz="2000" dirty="0"/>
              <a:t>9 View </a:t>
            </a:r>
            <a:endParaRPr lang="id-ID" sz="2000" dirty="0" smtClean="0"/>
          </a:p>
          <a:p>
            <a:r>
              <a:rPr lang="id-ID" sz="2000" dirty="0" smtClean="0"/>
              <a:t>Modul </a:t>
            </a:r>
            <a:r>
              <a:rPr lang="id-ID" sz="2000" dirty="0"/>
              <a:t>10 </a:t>
            </a:r>
            <a:r>
              <a:rPr lang="id-ID" sz="2000" dirty="0" smtClean="0"/>
              <a:t>Transaction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53476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Peraturan dasar praktikum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 smtClean="0"/>
              <a:t>Mahasiswa diharap aktif dalam praktikum</a:t>
            </a:r>
          </a:p>
          <a:p>
            <a:r>
              <a:rPr lang="id-ID" sz="2000" dirty="0" smtClean="0"/>
              <a:t>Keterlambatan maksimal 15 menit setelah jam praktikum dimulai</a:t>
            </a:r>
          </a:p>
          <a:p>
            <a:r>
              <a:rPr lang="id-ID" sz="2000" dirty="0" smtClean="0"/>
              <a:t>Kooperatif dalam praktikum maupun pembuatan laporan</a:t>
            </a:r>
          </a:p>
          <a:p>
            <a:r>
              <a:rPr lang="id-ID" sz="2000" dirty="0" smtClean="0"/>
              <a:t>Pembagian kelompok, kelompok praktikum 2 orang dan kelompok tugas besar 4 orang (2 kelompok dijadikan 1)</a:t>
            </a:r>
          </a:p>
          <a:p>
            <a:r>
              <a:rPr lang="id-ID" sz="2000" dirty="0"/>
              <a:t>Pengumpulan laporan dalam bentuk </a:t>
            </a:r>
            <a:r>
              <a:rPr lang="id-ID" sz="2000" dirty="0" smtClean="0"/>
              <a:t>hardfile </a:t>
            </a:r>
            <a:r>
              <a:rPr lang="id-ID" sz="2000" dirty="0"/>
              <a:t>dan diberikan kepada asisten secara kolektif per kelas pada sebelum dimulai pertemuan selanjutnya</a:t>
            </a:r>
          </a:p>
          <a:p>
            <a:r>
              <a:rPr lang="id-ID" sz="2000" dirty="0" smtClean="0"/>
              <a:t>Laporan dikerjakan secara berkelompok</a:t>
            </a:r>
          </a:p>
          <a:p>
            <a:pPr marL="0" indent="0">
              <a:buNone/>
            </a:pP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00835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Format Laporan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Tujuan											</a:t>
            </a:r>
          </a:p>
          <a:p>
            <a:r>
              <a:rPr lang="id-ID" dirty="0" smtClean="0"/>
              <a:t>Dasar Teori (lebih banyak lebih baik)</a:t>
            </a:r>
          </a:p>
          <a:p>
            <a:r>
              <a:rPr lang="id-ID" dirty="0" smtClean="0"/>
              <a:t>Latihan											Seperti yang diberikan</a:t>
            </a:r>
          </a:p>
          <a:p>
            <a:r>
              <a:rPr lang="id-ID" dirty="0" smtClean="0"/>
              <a:t>Tugas Praktikum									Asisten</a:t>
            </a:r>
          </a:p>
          <a:p>
            <a:r>
              <a:rPr lang="id-ID" dirty="0" smtClean="0"/>
              <a:t>Kesimpulan</a:t>
            </a:r>
          </a:p>
          <a:p>
            <a:r>
              <a:rPr lang="id-ID" dirty="0" smtClean="0"/>
              <a:t>Daftar rujukan (lebih banyak lebih baik)</a:t>
            </a:r>
          </a:p>
          <a:p>
            <a:endParaRPr lang="id-ID" dirty="0"/>
          </a:p>
          <a:p>
            <a:r>
              <a:rPr lang="id-ID" smtClean="0"/>
              <a:t>Diprint A4, Times New Roman 12, 1,5 Lines</a:t>
            </a:r>
            <a:br>
              <a:rPr lang="id-ID" smtClean="0"/>
            </a:br>
            <a:r>
              <a:rPr lang="id-ID" smtClean="0"/>
              <a:t>sesuai PPKI 2017</a:t>
            </a:r>
            <a:endParaRPr lang="id-ID" dirty="0" smtClean="0"/>
          </a:p>
        </p:txBody>
      </p:sp>
      <p:sp>
        <p:nvSpPr>
          <p:cNvPr id="4" name="Chevron 3"/>
          <p:cNvSpPr/>
          <p:nvPr/>
        </p:nvSpPr>
        <p:spPr>
          <a:xfrm>
            <a:off x="7478973" y="2292823"/>
            <a:ext cx="832514" cy="212905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81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Penilaian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8600"/>
            <a:ext cx="8915400" cy="3777622"/>
          </a:xfrm>
        </p:spPr>
        <p:txBody>
          <a:bodyPr>
            <a:noAutofit/>
          </a:bodyPr>
          <a:lstStyle/>
          <a:p>
            <a:r>
              <a:rPr lang="id-ID" sz="2400" dirty="0" smtClean="0"/>
              <a:t>Penilaian praktikum</a:t>
            </a:r>
          </a:p>
          <a:p>
            <a:pPr marL="0" indent="0">
              <a:buNone/>
            </a:pPr>
            <a:r>
              <a:rPr lang="id-ID" sz="2400" dirty="0" smtClean="0"/>
              <a:t>Laporan </a:t>
            </a:r>
            <a:r>
              <a:rPr lang="id-ID" sz="2400" dirty="0"/>
              <a:t>: 50</a:t>
            </a:r>
            <a:r>
              <a:rPr lang="id-ID" sz="2400" dirty="0" smtClean="0"/>
              <a:t>%</a:t>
            </a:r>
          </a:p>
          <a:p>
            <a:pPr marL="0" indent="0">
              <a:buNone/>
            </a:pPr>
            <a:r>
              <a:rPr lang="id-ID" sz="2400" dirty="0" smtClean="0"/>
              <a:t>Afektif </a:t>
            </a:r>
            <a:r>
              <a:rPr lang="id-ID" sz="2400" dirty="0"/>
              <a:t>: 10</a:t>
            </a:r>
            <a:r>
              <a:rPr lang="id-ID" sz="2400" dirty="0" smtClean="0"/>
              <a:t>%</a:t>
            </a:r>
          </a:p>
          <a:p>
            <a:pPr marL="0" indent="0">
              <a:buNone/>
            </a:pPr>
            <a:r>
              <a:rPr lang="id-ID" sz="2400" dirty="0" smtClean="0"/>
              <a:t>Tugas </a:t>
            </a:r>
            <a:r>
              <a:rPr lang="id-ID" sz="2400" dirty="0"/>
              <a:t>Besar : 40</a:t>
            </a:r>
            <a:r>
              <a:rPr lang="id-ID" sz="2400" dirty="0" smtClean="0"/>
              <a:t>%</a:t>
            </a:r>
          </a:p>
          <a:p>
            <a:pPr marL="0" indent="0">
              <a:buNone/>
            </a:pPr>
            <a:endParaRPr lang="id-ID" sz="2400" dirty="0"/>
          </a:p>
          <a:p>
            <a:r>
              <a:rPr lang="id-ID" sz="2400" dirty="0" smtClean="0"/>
              <a:t>Penilaian Laporan</a:t>
            </a:r>
          </a:p>
          <a:p>
            <a:pPr marL="0" indent="0">
              <a:buNone/>
            </a:pPr>
            <a:r>
              <a:rPr lang="id-ID" sz="2400" dirty="0" smtClean="0"/>
              <a:t>Latihan (meliputi dasar teori, penjelasan, latihan, daftar pustaka, dan kesimpulan) </a:t>
            </a:r>
            <a:r>
              <a:rPr lang="id-ID" sz="2400" dirty="0"/>
              <a:t>: 30</a:t>
            </a:r>
            <a:r>
              <a:rPr lang="id-ID" sz="2400" dirty="0" smtClean="0"/>
              <a:t>%</a:t>
            </a:r>
          </a:p>
          <a:p>
            <a:pPr marL="0" indent="0">
              <a:buNone/>
            </a:pPr>
            <a:r>
              <a:rPr lang="id-ID" sz="2400" dirty="0" smtClean="0"/>
              <a:t>Tugas </a:t>
            </a:r>
            <a:r>
              <a:rPr lang="id-ID" sz="2400" dirty="0"/>
              <a:t>Praktikum : 30</a:t>
            </a:r>
            <a:r>
              <a:rPr lang="id-ID" sz="2400" dirty="0" smtClean="0"/>
              <a:t>%</a:t>
            </a:r>
          </a:p>
          <a:p>
            <a:pPr marL="0" indent="0">
              <a:buNone/>
            </a:pPr>
            <a:r>
              <a:rPr lang="id-ID" sz="2400" dirty="0" smtClean="0"/>
              <a:t>Tugas Rumah </a:t>
            </a:r>
            <a:r>
              <a:rPr lang="id-ID" sz="2400" dirty="0"/>
              <a:t>: 40%</a:t>
            </a:r>
          </a:p>
        </p:txBody>
      </p:sp>
    </p:spTree>
    <p:extLst>
      <p:ext uri="{BB962C8B-B14F-4D97-AF65-F5344CB8AC3E}">
        <p14:creationId xmlns:p14="http://schemas.microsoft.com/office/powerpoint/2010/main" val="5022152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</TotalTime>
  <Words>172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Praktikum Basis data 1</vt:lpstr>
      <vt:lpstr>Asisten Praktikum</vt:lpstr>
      <vt:lpstr>Materi dan modul</vt:lpstr>
      <vt:lpstr>Peraturan dasar praktikum</vt:lpstr>
      <vt:lpstr>Format Laporan</vt:lpstr>
      <vt:lpstr>Penilaian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Basis data</dc:title>
  <dc:creator>UD_Lohdjinawi</dc:creator>
  <cp:lastModifiedBy>martin.indra19@gmail.com</cp:lastModifiedBy>
  <cp:revision>7</cp:revision>
  <dcterms:created xsi:type="dcterms:W3CDTF">2018-02-03T05:12:50Z</dcterms:created>
  <dcterms:modified xsi:type="dcterms:W3CDTF">2018-02-07T16:10:02Z</dcterms:modified>
</cp:coreProperties>
</file>