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33F8-CF16-E14F-8890-697AFAF8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D9989-C3B4-80BF-130D-2E4855A43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634A-6FB3-845F-279D-2E8CB3E6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0F08-AA58-44DC-0D23-C213A9AE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9A9E-359B-92AE-B512-20331256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664C-0E3B-A09A-D8F9-C7FC0FFE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55920-ACBB-661C-896B-951C1D03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BAC4-CA96-95AD-DBB8-78FF4811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2FED8-0F93-1513-3E37-3D152DD2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187C-E785-5CB9-FC50-181E325C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2DBF9-0EED-98AC-69E0-61EC22B19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72DC7-E56B-D831-9044-A8771F09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186D-2833-3247-8E8C-684B9100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54F1-CE1F-AE95-B04A-A40CEF70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F8C6-EC24-CDCC-E691-36D6109C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5126-FD7A-71BA-3C4B-EDC54A32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7791-1BAC-469A-938F-6AEDA608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2447-01FD-78BA-7FB5-1674E7D4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E928-5232-B42E-AEF2-9CDE5E3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BBB0-7C3B-7FE5-0A8E-FC00F0A9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3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3D87-4303-C0A8-72EA-78BEAA6D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F4C4-2B07-F2CD-B947-198FBB89D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1813-F969-5923-4E4B-6C3965E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3973-BA8E-0DF7-7E20-B3767FC5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D8A6-61CB-F4A6-A533-DCCEEC0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5B23-EAF0-6681-B81B-2BB0403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1367-80DD-FFBE-B4B5-2D3BF1D9E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5406-DBC0-61E2-8362-9EEE3B79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3004-D99D-D47B-D36B-3607917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AB43-2E3F-A0B6-80D4-DA6E37AE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7FB5-4D66-8127-4A9F-FD3B9C2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5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0B24-AFBF-0B3C-CAB4-742FB338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B0A3-C7EE-B032-2CC2-53631263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FFEA-B210-BCC8-C7FC-32FA8D50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EA93B-B7CF-2ED6-F2B1-B960C5A9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EC40-35DB-0FE5-2EA2-4C77ED06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DE654-07CF-8DBA-9233-60FCD27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FF633-8324-1497-A346-71BD5F7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71CF-D842-6A10-78ED-70AC7653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681A-C91C-EF26-B1FA-7597DB52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93070-A8F9-E507-8BF5-FE7F9636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DD2C-5163-A0F8-1E67-49EF7FA8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D5CC2-8CB0-E027-9611-A245EE18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D21FC-0A13-4845-DBA4-7F487730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C17D1-18D4-CB07-95C5-419A05DD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05521-AAB8-FB9F-BE9F-3A12642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8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8DBF-EB55-5ED7-8B0B-31E529F8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9BE3-0C08-8D12-0D4C-02FF70C0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478D0-D363-804C-E1B0-5F31C783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53BB2-0DDF-2644-FDEC-2E278D2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F680D-D238-5DA7-5BDE-0AF71932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3DB7-BD44-E14D-A2B0-B8C15B93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ECF-14C5-D5B4-F014-CCFEAFB9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6656-E5D2-1961-0FE0-EBE3F3AB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75328-391D-5943-D68B-8D4AD340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1413-F324-1A42-D382-3329086A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BD79B-173A-7C1F-5889-70150F0F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C4FD-93EA-8D14-B9F6-7B012463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6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9D0F-C9FC-BD1E-04B5-133DC94F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D210-D486-5DF7-63CA-2D3DFC52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8AB8-F45A-F74E-4356-65206BB1F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6433-112D-4565-8D46-E820A993A3A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607D-F28A-404F-0831-184482960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8B62-DFD0-4C23-BD01-0FD64565C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B608-C358-4094-9F10-0F69FBA32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2A0E-BFC7-9464-4FC8-BC3BF5D8F0A2}"/>
              </a:ext>
            </a:extLst>
          </p:cNvPr>
          <p:cNvSpPr txBox="1"/>
          <p:nvPr/>
        </p:nvSpPr>
        <p:spPr>
          <a:xfrm>
            <a:off x="3056467" y="0"/>
            <a:ext cx="6231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Abstract Factory Pattern</a:t>
            </a: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3326-10A2-A138-15AE-0E4D4F46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876208"/>
            <a:ext cx="852606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8B98B-AD28-ACA2-3901-9D0102B6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413916"/>
            <a:ext cx="8668960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1BF8C-65CB-72BF-F344-0EF308C7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900112"/>
            <a:ext cx="8010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4DF259-FDB4-989B-96F0-E642E4E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Takalki</dc:creator>
  <cp:lastModifiedBy>Bhimashankar Takalki</cp:lastModifiedBy>
  <cp:revision>2</cp:revision>
  <dcterms:created xsi:type="dcterms:W3CDTF">2023-09-02T06:07:55Z</dcterms:created>
  <dcterms:modified xsi:type="dcterms:W3CDTF">2023-09-02T06:08:46Z</dcterms:modified>
</cp:coreProperties>
</file>