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/>
            </a:pPr>
            <a:endParaRPr lang="en-US" sz="1800" dirty="0"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38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98FAFC-F210-4086-AFDE-3097C239ED8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39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IN"/>
          </a:p>
        </p:txBody>
      </p:sp>
      <p:sp>
        <p:nvSpPr>
          <p:cNvPr id="40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13CA37-89DA-436F-AC40-25E1C93F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25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8FAFC-F210-4086-AFDE-3097C239ED8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3CA37-89DA-436F-AC40-25E1C93F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9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1"/>
            <a:ext cx="276860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1"/>
            <a:ext cx="810260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8FAFC-F210-4086-AFDE-3097C239ED8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3CA37-89DA-436F-AC40-25E1C93F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30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8FAFC-F210-4086-AFDE-3097C239ED8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3251200" cy="381000"/>
          </a:xfrm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3CA37-89DA-436F-AC40-25E1C93F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49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8FAFC-F210-4086-AFDE-3097C239ED8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3CA37-89DA-436F-AC40-25E1C93F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94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524001"/>
            <a:ext cx="48260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524001"/>
            <a:ext cx="48260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8FAFC-F210-4086-AFDE-3097C239ED8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3CA37-89DA-436F-AC40-25E1C93F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3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8FAFC-F210-4086-AFDE-3097C239ED8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3CA37-89DA-436F-AC40-25E1C93F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47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8FAFC-F210-4086-AFDE-3097C239ED8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3CA37-89DA-436F-AC40-25E1C93F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41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8FAFC-F210-4086-AFDE-3097C239ED8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3CA37-89DA-436F-AC40-25E1C93F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2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8FAFC-F210-4086-AFDE-3097C239ED8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3CA37-89DA-436F-AC40-25E1C93F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4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8FAFC-F210-4086-AFDE-3097C239ED8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3CA37-89DA-436F-AC40-25E1C93F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34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/>
            </a:pPr>
            <a:endParaRPr lang="en-US" sz="1800" dirty="0">
              <a:cs typeface="+mn-cs"/>
            </a:endParaRPr>
          </a:p>
        </p:txBody>
      </p:sp>
      <p:grpSp>
        <p:nvGrpSpPr>
          <p:cNvPr id="1027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</p:grpSp>
      <p:sp>
        <p:nvSpPr>
          <p:cNvPr id="102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10261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524001"/>
            <a:ext cx="98552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 smtClean="0">
                <a:cs typeface="+mn-cs"/>
              </a:defRPr>
            </a:lvl1pPr>
          </a:lstStyle>
          <a:p>
            <a:fld id="{EE98FAFC-F210-4086-AFDE-3097C239ED84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 dirty="0"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cs typeface="+mn-cs"/>
              </a:defRPr>
            </a:lvl1pPr>
          </a:lstStyle>
          <a:p>
            <a:fld id="{F713CA37-89DA-436F-AC40-25E1C93FAF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445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rgbClr val="4D7373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rgbClr val="666600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rgbClr val="26004D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EB94-52BA-56FB-E4FD-BD968D33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813" y="143759"/>
            <a:ext cx="10261600" cy="685800"/>
          </a:xfrm>
        </p:spPr>
        <p:txBody>
          <a:bodyPr/>
          <a:lstStyle/>
          <a:p>
            <a:r>
              <a:rPr lang="en-IN" dirty="0"/>
              <a:t>Introduction to Iterators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14B72-32A1-60FF-96C1-51D9AC1F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4" y="914560"/>
            <a:ext cx="10637680" cy="525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5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C7C1-D8A9-28F9-8082-15A0ABF6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Iterator Usage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93FEA-ACF8-9E9E-FAAC-BA5D80DC384E}"/>
              </a:ext>
            </a:extLst>
          </p:cNvPr>
          <p:cNvSpPr txBox="1"/>
          <p:nvPr/>
        </p:nvSpPr>
        <p:spPr>
          <a:xfrm>
            <a:off x="1029878" y="1787903"/>
            <a:ext cx="1048024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 &lt;vector&gt;</a:t>
            </a:r>
          </a:p>
          <a:p>
            <a:r>
              <a:rPr lang="en-IN" dirty="0"/>
              <a:t>#include &lt;iostream&gt;</a:t>
            </a:r>
          </a:p>
          <a:p>
            <a:endParaRPr lang="en-IN" dirty="0"/>
          </a:p>
          <a:p>
            <a:r>
              <a:rPr lang="en-IN" dirty="0"/>
              <a:t>int main() {</a:t>
            </a:r>
          </a:p>
          <a:p>
            <a:r>
              <a:rPr lang="en-IN" dirty="0"/>
              <a:t>    std::vector&lt;int&gt; </a:t>
            </a:r>
            <a:r>
              <a:rPr lang="en-IN" dirty="0" err="1"/>
              <a:t>vec</a:t>
            </a:r>
            <a:r>
              <a:rPr lang="en-IN" dirty="0"/>
              <a:t> = {1, 2, 3, 4, 5};</a:t>
            </a:r>
          </a:p>
          <a:p>
            <a:r>
              <a:rPr lang="en-IN" dirty="0"/>
              <a:t>    for (std::vector&lt;int&gt;::iterator it = </a:t>
            </a:r>
            <a:r>
              <a:rPr lang="en-IN" dirty="0" err="1"/>
              <a:t>vec.begin</a:t>
            </a:r>
            <a:r>
              <a:rPr lang="en-IN" dirty="0"/>
              <a:t>(); it != </a:t>
            </a:r>
            <a:r>
              <a:rPr lang="en-IN" dirty="0" err="1"/>
              <a:t>vec.end</a:t>
            </a:r>
            <a:r>
              <a:rPr lang="en-IN" dirty="0"/>
              <a:t>(); ++it) {</a:t>
            </a:r>
          </a:p>
          <a:p>
            <a:r>
              <a:rPr lang="en-IN" dirty="0"/>
              <a:t>        std::</a:t>
            </a:r>
            <a:r>
              <a:rPr lang="en-IN" dirty="0" err="1"/>
              <a:t>cout</a:t>
            </a:r>
            <a:r>
              <a:rPr lang="en-IN" dirty="0"/>
              <a:t> &lt;&lt; *it &lt;&lt; ' ';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042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81A7-E523-EB8B-1322-78B1B7D4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261600" cy="582105"/>
          </a:xfrm>
        </p:spPr>
        <p:txBody>
          <a:bodyPr/>
          <a:lstStyle/>
          <a:p>
            <a:r>
              <a:rPr lang="en-IN" dirty="0"/>
              <a:t>Input and Output Iterators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E352D-606C-A5F9-2F27-C429B7ED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083587"/>
            <a:ext cx="10971903" cy="1923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EC0A33-10F6-61A2-667A-BC41385A672B}"/>
              </a:ext>
            </a:extLst>
          </p:cNvPr>
          <p:cNvSpPr txBox="1"/>
          <p:nvPr/>
        </p:nvSpPr>
        <p:spPr>
          <a:xfrm>
            <a:off x="817645" y="2771480"/>
            <a:ext cx="54229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#include &lt;iostream&gt;</a:t>
            </a:r>
          </a:p>
          <a:p>
            <a:r>
              <a:rPr lang="en-IN" sz="1800" dirty="0"/>
              <a:t>#include &lt;iterator&gt;</a:t>
            </a:r>
          </a:p>
          <a:p>
            <a:r>
              <a:rPr lang="en-IN" sz="1800" dirty="0"/>
              <a:t>#include &lt;vector&gt;</a:t>
            </a:r>
          </a:p>
          <a:p>
            <a:endParaRPr lang="en-IN" sz="1800" dirty="0"/>
          </a:p>
          <a:p>
            <a:r>
              <a:rPr lang="en-IN" sz="1800" dirty="0"/>
              <a:t>int main() {</a:t>
            </a:r>
          </a:p>
          <a:p>
            <a:r>
              <a:rPr lang="en-IN" sz="1800" dirty="0"/>
              <a:t>    std::vector&lt;int&gt; </a:t>
            </a:r>
            <a:r>
              <a:rPr lang="en-IN" sz="1800" dirty="0" err="1"/>
              <a:t>vec</a:t>
            </a:r>
            <a:r>
              <a:rPr lang="en-IN" sz="1800" dirty="0"/>
              <a:t> = {1, 2, 3, 4, 5};</a:t>
            </a:r>
          </a:p>
          <a:p>
            <a:endParaRPr lang="en-IN" sz="1800" dirty="0"/>
          </a:p>
          <a:p>
            <a:r>
              <a:rPr lang="en-IN" sz="1800" dirty="0"/>
              <a:t>    // Using Input Iterator</a:t>
            </a:r>
          </a:p>
          <a:p>
            <a:r>
              <a:rPr lang="en-IN" sz="1800" dirty="0"/>
              <a:t>    for (std::</a:t>
            </a:r>
            <a:r>
              <a:rPr lang="en-IN" sz="1800" dirty="0" err="1"/>
              <a:t>istream_iterator</a:t>
            </a:r>
            <a:r>
              <a:rPr lang="en-IN" sz="1800" dirty="0"/>
              <a:t>&lt;int&gt; it(std::</a:t>
            </a:r>
            <a:r>
              <a:rPr lang="en-IN" sz="1800" dirty="0" err="1"/>
              <a:t>cin</a:t>
            </a:r>
            <a:r>
              <a:rPr lang="en-IN" sz="1800" dirty="0"/>
              <a:t>), end; it != end; ++it) {</a:t>
            </a:r>
          </a:p>
          <a:p>
            <a:r>
              <a:rPr lang="en-IN" sz="1800" dirty="0"/>
              <a:t>        std::</a:t>
            </a:r>
            <a:r>
              <a:rPr lang="en-IN" sz="1800" dirty="0" err="1"/>
              <a:t>cout</a:t>
            </a:r>
            <a:r>
              <a:rPr lang="en-IN" sz="1800" dirty="0"/>
              <a:t> &lt;&lt; *it &lt;&lt; ' ';</a:t>
            </a:r>
          </a:p>
          <a:p>
            <a:r>
              <a:rPr lang="en-IN" sz="1800" dirty="0"/>
              <a:t>    }</a:t>
            </a:r>
          </a:p>
          <a:p>
            <a:endParaRPr lang="en-IN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68569-D5BB-261C-BAD3-FC05DB8645A7}"/>
              </a:ext>
            </a:extLst>
          </p:cNvPr>
          <p:cNvSpPr txBox="1"/>
          <p:nvPr/>
        </p:nvSpPr>
        <p:spPr>
          <a:xfrm>
            <a:off x="6862713" y="4100164"/>
            <a:ext cx="49844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 // Using Output Iterator</a:t>
            </a:r>
          </a:p>
          <a:p>
            <a:r>
              <a:rPr lang="en-IN" sz="1800" dirty="0"/>
              <a:t>    std::copy(</a:t>
            </a:r>
            <a:r>
              <a:rPr lang="en-IN" sz="1800" dirty="0" err="1"/>
              <a:t>vec.begin</a:t>
            </a:r>
            <a:r>
              <a:rPr lang="en-IN" sz="1800" dirty="0"/>
              <a:t>(), </a:t>
            </a:r>
            <a:r>
              <a:rPr lang="en-IN" sz="1800" dirty="0" err="1"/>
              <a:t>vec.end</a:t>
            </a:r>
            <a:r>
              <a:rPr lang="en-IN" sz="1800" dirty="0"/>
              <a:t>(), std::</a:t>
            </a:r>
            <a:r>
              <a:rPr lang="en-IN" sz="1800" dirty="0" err="1"/>
              <a:t>ostream_iterator</a:t>
            </a:r>
            <a:r>
              <a:rPr lang="en-IN" sz="1800" dirty="0"/>
              <a:t>&lt;int&gt;(std::</a:t>
            </a:r>
            <a:r>
              <a:rPr lang="en-IN" sz="1800" dirty="0" err="1"/>
              <a:t>cout</a:t>
            </a:r>
            <a:r>
              <a:rPr lang="en-IN" sz="1800" dirty="0"/>
              <a:t>, " "));</a:t>
            </a:r>
          </a:p>
          <a:p>
            <a:r>
              <a:rPr lang="en-IN" sz="1800" dirty="0"/>
              <a:t>    return 0;</a:t>
            </a:r>
          </a:p>
          <a:p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53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C1E2-2DEE-C969-E236-93D2BD65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Forward and Bidirectional Iterators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5FCB4-539A-BFE6-7B65-7E76EEE5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06121"/>
            <a:ext cx="10375769" cy="207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80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1A7656-A120-0CC4-6622-29866B96549F}"/>
              </a:ext>
            </a:extLst>
          </p:cNvPr>
          <p:cNvSpPr txBox="1"/>
          <p:nvPr/>
        </p:nvSpPr>
        <p:spPr>
          <a:xfrm>
            <a:off x="499621" y="376001"/>
            <a:ext cx="1032234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#include &lt;list&gt;</a:t>
            </a:r>
          </a:p>
          <a:p>
            <a:r>
              <a:rPr lang="en-IN" sz="2000" dirty="0"/>
              <a:t>#include &lt;iostream&gt;</a:t>
            </a:r>
          </a:p>
          <a:p>
            <a:endParaRPr lang="en-IN" sz="2000" dirty="0"/>
          </a:p>
          <a:p>
            <a:r>
              <a:rPr lang="en-IN" sz="2000" dirty="0"/>
              <a:t>int main() {</a:t>
            </a:r>
          </a:p>
          <a:p>
            <a:r>
              <a:rPr lang="en-IN" sz="2000" dirty="0"/>
              <a:t>    std::list&lt;int&gt; </a:t>
            </a:r>
            <a:r>
              <a:rPr lang="en-IN" sz="2000" dirty="0" err="1"/>
              <a:t>lst</a:t>
            </a:r>
            <a:r>
              <a:rPr lang="en-IN" sz="2000" dirty="0"/>
              <a:t> = {1, 2, 3, 4, 5};</a:t>
            </a:r>
          </a:p>
          <a:p>
            <a:endParaRPr lang="en-IN" sz="2000" dirty="0"/>
          </a:p>
          <a:p>
            <a:r>
              <a:rPr lang="en-IN" sz="2000" dirty="0"/>
              <a:t>    // Using Forward Iterator</a:t>
            </a:r>
          </a:p>
          <a:p>
            <a:r>
              <a:rPr lang="en-IN" sz="2000" dirty="0"/>
              <a:t>    for (std::list&lt;int&gt;::iterator it = </a:t>
            </a:r>
            <a:r>
              <a:rPr lang="en-IN" sz="2000" dirty="0" err="1"/>
              <a:t>lst.begin</a:t>
            </a:r>
            <a:r>
              <a:rPr lang="en-IN" sz="2000" dirty="0"/>
              <a:t>(); it != </a:t>
            </a:r>
            <a:r>
              <a:rPr lang="en-IN" sz="2000" dirty="0" err="1"/>
              <a:t>lst.end</a:t>
            </a:r>
            <a:r>
              <a:rPr lang="en-IN" sz="2000" dirty="0"/>
              <a:t>(); ++it) {</a:t>
            </a:r>
          </a:p>
          <a:p>
            <a:r>
              <a:rPr lang="en-IN" sz="2000" dirty="0"/>
              <a:t>        std::</a:t>
            </a:r>
            <a:r>
              <a:rPr lang="en-IN" sz="2000" dirty="0" err="1"/>
              <a:t>cout</a:t>
            </a:r>
            <a:r>
              <a:rPr lang="en-IN" sz="2000" dirty="0"/>
              <a:t> &lt;&lt; *it &lt;&lt; ' ';</a:t>
            </a:r>
          </a:p>
          <a:p>
            <a:r>
              <a:rPr lang="en-IN" sz="2000" dirty="0"/>
              <a:t>    }</a:t>
            </a:r>
          </a:p>
          <a:p>
            <a:endParaRPr lang="en-IN" sz="2000" dirty="0"/>
          </a:p>
          <a:p>
            <a:r>
              <a:rPr lang="en-IN" sz="2000" dirty="0"/>
              <a:t>    // Using Bidirectional Iterator</a:t>
            </a:r>
          </a:p>
          <a:p>
            <a:r>
              <a:rPr lang="en-IN" sz="2000" dirty="0"/>
              <a:t>    for (std::list&lt;int&gt;::</a:t>
            </a:r>
            <a:r>
              <a:rPr lang="en-IN" sz="2000" dirty="0" err="1"/>
              <a:t>reverse_iterator</a:t>
            </a:r>
            <a:r>
              <a:rPr lang="en-IN" sz="2000" dirty="0"/>
              <a:t> </a:t>
            </a:r>
            <a:r>
              <a:rPr lang="en-IN" sz="2000" dirty="0" err="1"/>
              <a:t>rit</a:t>
            </a:r>
            <a:r>
              <a:rPr lang="en-IN" sz="2000" dirty="0"/>
              <a:t> = </a:t>
            </a:r>
            <a:r>
              <a:rPr lang="en-IN" sz="2000" dirty="0" err="1"/>
              <a:t>lst.rbegin</a:t>
            </a:r>
            <a:r>
              <a:rPr lang="en-IN" sz="2000" dirty="0"/>
              <a:t>(); </a:t>
            </a:r>
            <a:r>
              <a:rPr lang="en-IN" sz="2000" dirty="0" err="1"/>
              <a:t>rit</a:t>
            </a:r>
            <a:r>
              <a:rPr lang="en-IN" sz="2000" dirty="0"/>
              <a:t> != </a:t>
            </a:r>
            <a:r>
              <a:rPr lang="en-IN" sz="2000" dirty="0" err="1"/>
              <a:t>lst.rend</a:t>
            </a:r>
            <a:r>
              <a:rPr lang="en-IN" sz="2000" dirty="0"/>
              <a:t>(); ++</a:t>
            </a:r>
            <a:r>
              <a:rPr lang="en-IN" sz="2000" dirty="0" err="1"/>
              <a:t>rit</a:t>
            </a:r>
            <a:r>
              <a:rPr lang="en-IN" sz="2000" dirty="0"/>
              <a:t>) {</a:t>
            </a:r>
          </a:p>
          <a:p>
            <a:r>
              <a:rPr lang="en-IN" sz="2000" dirty="0"/>
              <a:t>        std::</a:t>
            </a:r>
            <a:r>
              <a:rPr lang="en-IN" sz="2000" dirty="0" err="1"/>
              <a:t>cout</a:t>
            </a:r>
            <a:r>
              <a:rPr lang="en-IN" sz="2000" dirty="0"/>
              <a:t> &lt;&lt; *</a:t>
            </a:r>
            <a:r>
              <a:rPr lang="en-IN" sz="2000" dirty="0" err="1"/>
              <a:t>rit</a:t>
            </a:r>
            <a:r>
              <a:rPr lang="en-IN" sz="2000" dirty="0"/>
              <a:t> &lt;&lt; ' ';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    return 0;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768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85FD-77DB-9282-1BD8-D3DC6F5B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261600" cy="685800"/>
          </a:xfrm>
        </p:spPr>
        <p:txBody>
          <a:bodyPr/>
          <a:lstStyle/>
          <a:p>
            <a:r>
              <a:rPr lang="en-IN" dirty="0"/>
              <a:t>Random Access Iterators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07AC4-0836-AE7C-EC86-80F7DDC6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089844"/>
            <a:ext cx="10187995" cy="1351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6E4AD-4879-A384-E0B4-B9FE825A03DD}"/>
              </a:ext>
            </a:extLst>
          </p:cNvPr>
          <p:cNvSpPr txBox="1"/>
          <p:nvPr/>
        </p:nvSpPr>
        <p:spPr>
          <a:xfrm>
            <a:off x="888477" y="2516945"/>
            <a:ext cx="10376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int main() {</a:t>
            </a:r>
          </a:p>
          <a:p>
            <a:r>
              <a:rPr lang="en-IN" sz="1800" dirty="0"/>
              <a:t>    std::vector&lt;int&gt; </a:t>
            </a:r>
            <a:r>
              <a:rPr lang="en-IN" sz="1800" dirty="0" err="1"/>
              <a:t>vec</a:t>
            </a:r>
            <a:r>
              <a:rPr lang="en-IN" sz="1800" dirty="0"/>
              <a:t> = {1, 2, 3, 4, 5};</a:t>
            </a:r>
          </a:p>
          <a:p>
            <a:endParaRPr lang="en-IN" sz="1800" dirty="0"/>
          </a:p>
          <a:p>
            <a:r>
              <a:rPr lang="en-IN" sz="1800" dirty="0"/>
              <a:t>    // Using Random Access Iterator</a:t>
            </a:r>
          </a:p>
          <a:p>
            <a:r>
              <a:rPr lang="en-IN" sz="1800" dirty="0"/>
              <a:t>    for (std::vector&lt;int&gt;::iterator it = </a:t>
            </a:r>
            <a:r>
              <a:rPr lang="en-IN" sz="1800" dirty="0" err="1"/>
              <a:t>vec.begin</a:t>
            </a:r>
            <a:r>
              <a:rPr lang="en-IN" sz="1800" dirty="0"/>
              <a:t>(); it != </a:t>
            </a:r>
            <a:r>
              <a:rPr lang="en-IN" sz="1800" dirty="0" err="1"/>
              <a:t>vec.end</a:t>
            </a:r>
            <a:r>
              <a:rPr lang="en-IN" sz="1800" dirty="0"/>
              <a:t>(); ++it) {</a:t>
            </a:r>
          </a:p>
          <a:p>
            <a:r>
              <a:rPr lang="en-IN" sz="1800" dirty="0"/>
              <a:t>        std::</a:t>
            </a:r>
            <a:r>
              <a:rPr lang="en-IN" sz="1800" dirty="0" err="1"/>
              <a:t>cout</a:t>
            </a:r>
            <a:r>
              <a:rPr lang="en-IN" sz="1800" dirty="0"/>
              <a:t> &lt;&lt; *it &lt;&lt; ' ';</a:t>
            </a:r>
          </a:p>
          <a:p>
            <a:r>
              <a:rPr lang="en-IN" sz="1800" dirty="0"/>
              <a:t>    }</a:t>
            </a:r>
          </a:p>
          <a:p>
            <a:endParaRPr lang="en-IN" sz="1800" dirty="0"/>
          </a:p>
          <a:p>
            <a:r>
              <a:rPr lang="en-IN" sz="1800" dirty="0"/>
              <a:t>    // Direct access using Random Access Iterator</a:t>
            </a:r>
          </a:p>
          <a:p>
            <a:r>
              <a:rPr lang="en-IN" sz="1800" dirty="0"/>
              <a:t>    std::vector&lt;int&gt;::iterator it = </a:t>
            </a:r>
            <a:r>
              <a:rPr lang="en-IN" sz="1800" dirty="0" err="1"/>
              <a:t>vec.begin</a:t>
            </a:r>
            <a:r>
              <a:rPr lang="en-IN" sz="1800" dirty="0"/>
              <a:t>();</a:t>
            </a:r>
          </a:p>
          <a:p>
            <a:r>
              <a:rPr lang="en-IN" sz="1800" dirty="0"/>
              <a:t>    std::advance(it, 2); // Move iterator to the 3rd element</a:t>
            </a:r>
          </a:p>
          <a:p>
            <a:r>
              <a:rPr lang="en-IN" sz="1800" dirty="0"/>
              <a:t>    std::</a:t>
            </a:r>
            <a:r>
              <a:rPr lang="en-IN" sz="1800" dirty="0" err="1"/>
              <a:t>cout</a:t>
            </a:r>
            <a:r>
              <a:rPr lang="en-IN" sz="1800" dirty="0"/>
              <a:t> &lt;&lt; *it &lt;&lt; std::</a:t>
            </a:r>
            <a:r>
              <a:rPr lang="en-IN" sz="1800" dirty="0" err="1"/>
              <a:t>endl</a:t>
            </a:r>
            <a:r>
              <a:rPr lang="en-IN" sz="1800" dirty="0"/>
              <a:t>; // Output: 3</a:t>
            </a:r>
          </a:p>
          <a:p>
            <a:endParaRPr lang="en-IN" sz="1800" dirty="0"/>
          </a:p>
          <a:p>
            <a:r>
              <a:rPr lang="en-IN" sz="1800" dirty="0"/>
              <a:t>    return 0;</a:t>
            </a:r>
          </a:p>
          <a:p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17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185F-E67F-B70B-39FC-F6C819FD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10261600" cy="563252"/>
          </a:xfrm>
        </p:spPr>
        <p:txBody>
          <a:bodyPr/>
          <a:lstStyle/>
          <a:p>
            <a:r>
              <a:rPr lang="en-IN" dirty="0"/>
              <a:t>Iterator Functions and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F7F36-69FE-984A-CCE6-5A4500CB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" y="1006070"/>
            <a:ext cx="6398454" cy="403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2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9D6C1-BE1C-B8FF-F4D4-A07490D77BC4}"/>
              </a:ext>
            </a:extLst>
          </p:cNvPr>
          <p:cNvSpPr txBox="1"/>
          <p:nvPr/>
        </p:nvSpPr>
        <p:spPr>
          <a:xfrm>
            <a:off x="216817" y="665135"/>
            <a:ext cx="635366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#include &lt;vector&gt;</a:t>
            </a:r>
          </a:p>
          <a:p>
            <a:r>
              <a:rPr lang="en-IN" sz="1800" dirty="0"/>
              <a:t>#include &lt;iostream&gt;</a:t>
            </a:r>
          </a:p>
          <a:p>
            <a:r>
              <a:rPr lang="en-IN" sz="1800" dirty="0"/>
              <a:t>#include &lt;algorithm&gt;</a:t>
            </a:r>
          </a:p>
          <a:p>
            <a:r>
              <a:rPr lang="en-IN" sz="1800" dirty="0"/>
              <a:t>#include &lt;iterator&gt;</a:t>
            </a:r>
          </a:p>
          <a:p>
            <a:endParaRPr lang="en-IN" sz="1800" dirty="0"/>
          </a:p>
          <a:p>
            <a:r>
              <a:rPr lang="en-IN" sz="1800" dirty="0"/>
              <a:t>int main() {</a:t>
            </a:r>
          </a:p>
          <a:p>
            <a:r>
              <a:rPr lang="en-IN" sz="1800" dirty="0"/>
              <a:t>    std::vector&lt;int&gt; </a:t>
            </a:r>
            <a:r>
              <a:rPr lang="en-IN" sz="1800" dirty="0" err="1"/>
              <a:t>vec</a:t>
            </a:r>
            <a:r>
              <a:rPr lang="en-IN" sz="1800" dirty="0"/>
              <a:t> = {1, 2, 3, 4, 5};</a:t>
            </a:r>
          </a:p>
          <a:p>
            <a:endParaRPr lang="en-IN" sz="1800" dirty="0"/>
          </a:p>
          <a:p>
            <a:r>
              <a:rPr lang="en-IN" sz="1800" dirty="0"/>
              <a:t>    // Using begin() and end()</a:t>
            </a:r>
          </a:p>
          <a:p>
            <a:r>
              <a:rPr lang="en-IN" sz="1800" dirty="0"/>
              <a:t>    for (auto it = </a:t>
            </a:r>
            <a:r>
              <a:rPr lang="en-IN" sz="1800" dirty="0" err="1"/>
              <a:t>vec.begin</a:t>
            </a:r>
            <a:r>
              <a:rPr lang="en-IN" sz="1800" dirty="0"/>
              <a:t>(); it != </a:t>
            </a:r>
            <a:r>
              <a:rPr lang="en-IN" sz="1800" dirty="0" err="1"/>
              <a:t>vec.end</a:t>
            </a:r>
            <a:r>
              <a:rPr lang="en-IN" sz="1800" dirty="0"/>
              <a:t>(); ++it) {</a:t>
            </a:r>
          </a:p>
          <a:p>
            <a:r>
              <a:rPr lang="en-IN" sz="1800" dirty="0"/>
              <a:t>        std::</a:t>
            </a:r>
            <a:r>
              <a:rPr lang="en-IN" sz="1800" dirty="0" err="1"/>
              <a:t>cout</a:t>
            </a:r>
            <a:r>
              <a:rPr lang="en-IN" sz="1800" dirty="0"/>
              <a:t> &lt;&lt; *it &lt;&lt; ' ';</a:t>
            </a:r>
          </a:p>
          <a:p>
            <a:r>
              <a:rPr lang="en-IN" sz="1800" dirty="0"/>
              <a:t>    }</a:t>
            </a:r>
          </a:p>
          <a:p>
            <a:endParaRPr lang="en-IN" sz="1800" dirty="0"/>
          </a:p>
          <a:p>
            <a:r>
              <a:rPr lang="en-IN" sz="1800" dirty="0"/>
              <a:t>    // Using </a:t>
            </a:r>
            <a:r>
              <a:rPr lang="en-IN" sz="1800" dirty="0" err="1"/>
              <a:t>rbegin</a:t>
            </a:r>
            <a:r>
              <a:rPr lang="en-IN" sz="1800" dirty="0"/>
              <a:t>() and rend()</a:t>
            </a:r>
          </a:p>
          <a:p>
            <a:r>
              <a:rPr lang="en-IN" sz="1800" dirty="0"/>
              <a:t>    for (auto </a:t>
            </a:r>
            <a:r>
              <a:rPr lang="en-IN" sz="1800" dirty="0" err="1"/>
              <a:t>rit</a:t>
            </a:r>
            <a:r>
              <a:rPr lang="en-IN" sz="1800" dirty="0"/>
              <a:t> = </a:t>
            </a:r>
            <a:r>
              <a:rPr lang="en-IN" sz="1800" dirty="0" err="1"/>
              <a:t>vec.rbegin</a:t>
            </a:r>
            <a:r>
              <a:rPr lang="en-IN" sz="1800" dirty="0"/>
              <a:t>(); </a:t>
            </a:r>
            <a:r>
              <a:rPr lang="en-IN" sz="1800" dirty="0" err="1"/>
              <a:t>rit</a:t>
            </a:r>
            <a:r>
              <a:rPr lang="en-IN" sz="1800" dirty="0"/>
              <a:t> != </a:t>
            </a:r>
            <a:r>
              <a:rPr lang="en-IN" sz="1800" dirty="0" err="1"/>
              <a:t>vec.rend</a:t>
            </a:r>
            <a:r>
              <a:rPr lang="en-IN" sz="1800" dirty="0"/>
              <a:t>(); ++</a:t>
            </a:r>
            <a:r>
              <a:rPr lang="en-IN" sz="1800" dirty="0" err="1"/>
              <a:t>rit</a:t>
            </a:r>
            <a:r>
              <a:rPr lang="en-IN" sz="1800" dirty="0"/>
              <a:t>) {</a:t>
            </a:r>
          </a:p>
          <a:p>
            <a:r>
              <a:rPr lang="en-IN" sz="1800" dirty="0"/>
              <a:t>        std::</a:t>
            </a:r>
            <a:r>
              <a:rPr lang="en-IN" sz="1800" dirty="0" err="1"/>
              <a:t>cout</a:t>
            </a:r>
            <a:r>
              <a:rPr lang="en-IN" sz="1800" dirty="0"/>
              <a:t> &lt;&lt; *</a:t>
            </a:r>
            <a:r>
              <a:rPr lang="en-IN" sz="1800" dirty="0" err="1"/>
              <a:t>rit</a:t>
            </a:r>
            <a:r>
              <a:rPr lang="en-IN" sz="1800" dirty="0"/>
              <a:t> &lt;&lt; ' ';</a:t>
            </a:r>
          </a:p>
          <a:p>
            <a:r>
              <a:rPr lang="en-IN" sz="1800" dirty="0"/>
              <a:t>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08EF2-D220-A6E0-7B84-983CC7022870}"/>
              </a:ext>
            </a:extLst>
          </p:cNvPr>
          <p:cNvSpPr txBox="1"/>
          <p:nvPr/>
        </p:nvSpPr>
        <p:spPr>
          <a:xfrm>
            <a:off x="6096000" y="1720840"/>
            <a:ext cx="5804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/>
          </a:p>
          <a:p>
            <a:r>
              <a:rPr lang="en-IN" sz="1800" dirty="0"/>
              <a:t>    // Using advance() and distance()</a:t>
            </a:r>
          </a:p>
          <a:p>
            <a:r>
              <a:rPr lang="en-IN" sz="1800" dirty="0"/>
              <a:t>    auto it = </a:t>
            </a:r>
            <a:r>
              <a:rPr lang="en-IN" sz="1800" dirty="0" err="1"/>
              <a:t>vec.begin</a:t>
            </a:r>
            <a:r>
              <a:rPr lang="en-IN" sz="1800" dirty="0"/>
              <a:t>();</a:t>
            </a:r>
          </a:p>
          <a:p>
            <a:r>
              <a:rPr lang="en-IN" sz="1800" dirty="0"/>
              <a:t>    std::advance(it, 3); // Move iterator to the 4th element</a:t>
            </a:r>
          </a:p>
          <a:p>
            <a:r>
              <a:rPr lang="en-IN" sz="1800" dirty="0"/>
              <a:t>    std::</a:t>
            </a:r>
            <a:r>
              <a:rPr lang="en-IN" sz="1800" dirty="0" err="1"/>
              <a:t>cout</a:t>
            </a:r>
            <a:r>
              <a:rPr lang="en-IN" sz="1800" dirty="0"/>
              <a:t> &lt;&lt; *it &lt;&lt; std::</a:t>
            </a:r>
            <a:r>
              <a:rPr lang="en-IN" sz="1800" dirty="0" err="1"/>
              <a:t>endl</a:t>
            </a:r>
            <a:r>
              <a:rPr lang="en-IN" sz="1800" dirty="0"/>
              <a:t>; // Output: 4</a:t>
            </a:r>
          </a:p>
          <a:p>
            <a:endParaRPr lang="en-IN" sz="1800" dirty="0"/>
          </a:p>
          <a:p>
            <a:r>
              <a:rPr lang="en-IN" sz="1800" dirty="0"/>
              <a:t>    auto </a:t>
            </a:r>
            <a:r>
              <a:rPr lang="en-IN" sz="1800" dirty="0" err="1"/>
              <a:t>dist</a:t>
            </a:r>
            <a:r>
              <a:rPr lang="en-IN" sz="1800" dirty="0"/>
              <a:t> = std::distance(</a:t>
            </a:r>
            <a:r>
              <a:rPr lang="en-IN" sz="1800" dirty="0" err="1"/>
              <a:t>vec.begin</a:t>
            </a:r>
            <a:r>
              <a:rPr lang="en-IN" sz="1800" dirty="0"/>
              <a:t>(), it);</a:t>
            </a:r>
          </a:p>
          <a:p>
            <a:r>
              <a:rPr lang="en-IN" sz="1800" dirty="0"/>
              <a:t>    // Output: 3</a:t>
            </a:r>
          </a:p>
          <a:p>
            <a:r>
              <a:rPr lang="en-IN" sz="1800" dirty="0"/>
              <a:t>    std::</a:t>
            </a:r>
            <a:r>
              <a:rPr lang="en-IN" sz="1800" dirty="0" err="1"/>
              <a:t>cout</a:t>
            </a:r>
            <a:r>
              <a:rPr lang="en-IN" sz="1800" dirty="0"/>
              <a:t> &lt;&lt; "Distance: " &lt;&lt; </a:t>
            </a:r>
            <a:r>
              <a:rPr lang="en-IN" sz="1800" dirty="0" err="1"/>
              <a:t>dist</a:t>
            </a:r>
            <a:r>
              <a:rPr lang="en-IN" sz="1800" dirty="0"/>
              <a:t> &lt;&lt; std::</a:t>
            </a:r>
            <a:r>
              <a:rPr lang="en-IN" sz="1800" dirty="0" err="1"/>
              <a:t>endl</a:t>
            </a:r>
            <a:r>
              <a:rPr lang="en-IN" sz="1800" dirty="0"/>
              <a:t>; </a:t>
            </a:r>
          </a:p>
          <a:p>
            <a:endParaRPr lang="en-IN" sz="1800" dirty="0"/>
          </a:p>
          <a:p>
            <a:r>
              <a:rPr lang="en-IN" sz="1800" dirty="0"/>
              <a:t>    return 0;</a:t>
            </a:r>
          </a:p>
          <a:p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192838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DD833EC2-1702-4DDA-8F2E-95A90F001CEC}" vid="{AD7A0B85-20D5-460B-90FF-7110A8D290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</TotalTime>
  <Words>684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Theme1</vt:lpstr>
      <vt:lpstr>Introduction to Iterators</vt:lpstr>
      <vt:lpstr>Basic Iterator Usage</vt:lpstr>
      <vt:lpstr>Input and Output Iterators</vt:lpstr>
      <vt:lpstr>Forward and Bidirectional Iterators</vt:lpstr>
      <vt:lpstr>PowerPoint Presentation</vt:lpstr>
      <vt:lpstr>Random Access Iterators</vt:lpstr>
      <vt:lpstr>Iterator Functions and Algorithms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Iterators</dc:title>
  <dc:creator>Bhimashankar Takalki</dc:creator>
  <cp:lastModifiedBy>Bhimashankar Takalki</cp:lastModifiedBy>
  <cp:revision>4</cp:revision>
  <dcterms:created xsi:type="dcterms:W3CDTF">2024-06-02T10:07:41Z</dcterms:created>
  <dcterms:modified xsi:type="dcterms:W3CDTF">2024-06-02T10:19:44Z</dcterms:modified>
</cp:coreProperties>
</file>