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F3E1-456D-30E5-5286-F75A983A6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6056B-5181-D850-6FEC-F1C638533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9B42-EBB2-7822-D29D-46EBCFE3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DC6-0E90-45E4-A984-0D8522455DEB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D0C9-49D6-44EA-3B96-FE2399DC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5D17-A152-3CD3-DE33-5818F5A3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E599-A6AB-406D-8754-D4DAD95BE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3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2E3A-133E-F5C9-7244-B8B68483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2B06E-1FBC-089E-51FA-14C35BD77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5E55-E1BE-8258-D632-FD87A1F9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DC6-0E90-45E4-A984-0D8522455DEB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629FC-2D45-4F89-17B5-3B8B3258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3BF38-C1BA-4FF5-FCA6-45B1F338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E599-A6AB-406D-8754-D4DAD95BE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90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92FDB-2F90-DA25-9FAE-87D145D59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1559B-4DB5-5792-D70D-3DACD1E07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F958-3E04-7296-21C0-5C3764D9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DC6-0E90-45E4-A984-0D8522455DEB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2127-3820-18FF-1146-B59C831A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0F55E-FAE3-5548-4ECD-BA3A52B0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E599-A6AB-406D-8754-D4DAD95BE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8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CB6B-5676-5892-094E-85C8B036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488F0-84F7-AD9B-C5C5-E836FFB20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E522E-0DDD-329C-FE86-442787BD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0AB2-5794-4C67-8B52-77915EC48AF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795D-001C-0E6C-BC00-9B87DDF8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F8AF-DD77-20F9-999F-430A878ED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EF9A-7561-4883-B278-7A5B8A813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8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06E6-0186-E463-5DFC-497B14F7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29C5-8CE3-85DE-40F1-F6C253F9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B52C7-0B54-354F-406C-5A757013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DC6-0E90-45E4-A984-0D8522455DEB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EE51-C05C-86FC-61AF-6F8B525E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7D92-A998-5372-DE3F-A2CEE6B5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E599-A6AB-406D-8754-D4DAD95BE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36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1650-4EC1-20B8-362F-D5C640BD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D92E8-4B8A-F37A-4B39-CB20005C6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075FF-BA36-84E4-36CB-C3195F5A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DC6-0E90-45E4-A984-0D8522455DEB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A4315-8232-98A8-51A7-3CABE463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0D7E-30D7-96CA-5ACA-D50A6A2C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E599-A6AB-406D-8754-D4DAD95BE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2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C32A-76B2-4481-C6C4-C48AE0E7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97AA-71D1-1E78-E06D-10562B8CE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CC9F6-95F8-7603-D91B-918D8A80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F5099-06FF-C8FE-793D-8BE4FB3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DC6-0E90-45E4-A984-0D8522455DEB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2F42F-95DF-00BF-72C5-855F5192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2DA3-7A2E-50CC-2F29-91F15A0FC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E599-A6AB-406D-8754-D4DAD95BE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1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72E2-9E32-1A83-CEC9-24DD1752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A5F69-E075-47A3-6415-75780E93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4B7FE-52B9-799B-4190-213ADBB51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86C9E-1A78-F99B-9F75-C575A5C2C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1E287-68C5-F0E4-65C7-F29856C73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A3D74-0084-73CA-7765-0C0BFB12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DC6-0E90-45E4-A984-0D8522455DEB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0588B7-D2D0-D18A-A0C0-15738E07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5BAA6-E163-2FA7-000C-9441DF83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E599-A6AB-406D-8754-D4DAD95BE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E106-4F38-3C84-236C-02AE9245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6858D-8B95-8F6E-9F48-00BBA111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DC6-0E90-45E4-A984-0D8522455DEB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21F49-9A39-6173-8CA6-46640ED8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F9925-548E-6784-715B-4F54EE67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E599-A6AB-406D-8754-D4DAD95BE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75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0696E-7ACC-658A-27EB-66EC6008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DC6-0E90-45E4-A984-0D8522455DEB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55E39-B097-6CF6-AAB2-9FE6D8E6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1A7F6-1DC4-3F59-B830-AC5CC1DB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E599-A6AB-406D-8754-D4DAD95BE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3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C9C1-C0E7-6922-CFF3-D2AE7982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7662-E638-42A5-AB7C-2D126BDD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7A101-5696-5E3C-6F35-DDB754C9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1D6B2-9D6D-7230-0C99-055FAA58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DC6-0E90-45E4-A984-0D8522455DEB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EA33A-3C5C-3CB0-AA9B-02FBA070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86A25-DFB2-2131-2F4F-701CF78C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E599-A6AB-406D-8754-D4DAD95BE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0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83D1-6708-67FF-1498-36A69D42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A99F9-1079-A37F-6F67-8C8E4D770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D23C-C020-52A0-24EA-8733C0134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0436A-BD4D-94D5-825E-F7E75FC2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DDC6-0E90-45E4-A984-0D8522455DEB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E33F4-65E3-780E-F6B5-8DB3A2B7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2E498-FA48-4804-BEC3-85AE0D28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E599-A6AB-406D-8754-D4DAD95BE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9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46513-2A1F-CB36-5440-F5F0FFBD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D956-AB4D-E199-A4E6-B1E996D9E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839D-B746-8F81-60D7-2C9C41BF8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1DDC6-0E90-45E4-A984-0D8522455DEB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31DF-B0F4-0290-60B3-3D4715A3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95694-61A8-7E13-083D-AB5BEBB57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E599-A6AB-406D-8754-D4DAD95BE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02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FB55-F3C7-5E67-856F-42F3AD9D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Vector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23481-454C-0C47-CD15-8B6DCCAF7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IN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Description: </a:t>
            </a:r>
          </a:p>
          <a:p>
            <a:pPr marR="0" lvl="1" rtl="0"/>
            <a:r>
              <a:rPr lang="en-GB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A vector in C++ is a dynamic array that can grow and shrink in size. It provides random access to elements and automatically resizes when elements are added or removed.</a:t>
            </a:r>
          </a:p>
          <a:p>
            <a:pPr marR="0" lvl="0" rtl="0"/>
            <a:endParaRPr lang="en-IN" b="0" i="0" u="none" strike="noStrike" kern="100" baseline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R="0" lvl="0" rtl="0"/>
            <a:r>
              <a:rPr lang="en-IN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Characteristics:</a:t>
            </a:r>
          </a:p>
          <a:p>
            <a:pPr marR="0" lvl="1" rtl="0"/>
            <a:r>
              <a:rPr lang="en-GB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Provides random access to elements using an index.</a:t>
            </a:r>
          </a:p>
          <a:p>
            <a:pPr marR="0" lvl="1" rtl="0"/>
            <a:r>
              <a:rPr lang="en-GB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Efficient for adding elements at the end (push_back).</a:t>
            </a:r>
          </a:p>
          <a:p>
            <a:pPr marR="0" lvl="1" rtl="0"/>
            <a:r>
              <a:rPr lang="en-IN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Automatically manages memory allocation.</a:t>
            </a:r>
          </a:p>
          <a:p>
            <a:pPr marR="0" lvl="1" rtl="0"/>
            <a:r>
              <a:rPr lang="en-GB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Allows iteration through elements using iterators.</a:t>
            </a:r>
          </a:p>
          <a:p>
            <a:pPr marR="0" lvl="1" rtl="0"/>
            <a:r>
              <a:rPr lang="en-IN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Common Operations and Examples:</a:t>
            </a:r>
          </a:p>
          <a:p>
            <a:pPr marR="0" lvl="0" rtl="0"/>
            <a:endParaRPr lang="en-IN" b="0" i="0" u="none" strike="noStrike" kern="100" baseline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40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A8F2-219D-069A-ABF9-7AD45C7A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Vector - Initialization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C17D0-F3DF-EA7C-4705-AAAB98793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777" y="1439125"/>
            <a:ext cx="11340446" cy="5053750"/>
          </a:xfrm>
        </p:spPr>
        <p:txBody>
          <a:bodyPr numCol="2">
            <a:noAutofit/>
          </a:bodyPr>
          <a:lstStyle/>
          <a:p>
            <a:pPr marL="0" marR="0" lvl="0" indent="0" rtl="0">
              <a:buNone/>
            </a:pPr>
            <a:r>
              <a:rPr lang="en-GB" sz="1800" b="1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You can initialize a vector in multiple ways:</a:t>
            </a:r>
          </a:p>
          <a:p>
            <a:pPr marL="0" marR="0" lvl="0" indent="0" rtl="0">
              <a:buNone/>
            </a:pPr>
            <a:endParaRPr lang="en-IN" sz="1800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marR="0" lvl="1" indent="0" rtl="0">
              <a:buNone/>
            </a:pPr>
            <a:r>
              <a:rPr lang="en-IN" sz="1800" b="1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Default Initialization:</a:t>
            </a:r>
          </a:p>
          <a:p>
            <a:pPr marL="914400" marR="0" lvl="2" indent="0" rtl="0">
              <a:buNone/>
            </a:pPr>
            <a:endParaRPr lang="en-IN" sz="1800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IN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int main() {</a:t>
            </a:r>
          </a:p>
          <a:p>
            <a:pPr marL="914400" marR="0" lvl="2" indent="0" rtl="0">
              <a:buNone/>
            </a:pPr>
            <a:r>
              <a:rPr lang="en-GB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std::vector&lt;int&gt; </a:t>
            </a:r>
            <a:r>
              <a:rPr lang="en-GB" sz="1800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GB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; // Creates an empty vector</a:t>
            </a:r>
          </a:p>
          <a:p>
            <a:pPr marL="914400" marR="0" lvl="2" indent="0" rtl="0">
              <a:buNone/>
            </a:pPr>
            <a:r>
              <a:rPr lang="en-IN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return 0;</a:t>
            </a:r>
          </a:p>
          <a:p>
            <a:pPr marL="914400" marR="0" lvl="2" indent="0" rtl="0">
              <a:buNone/>
            </a:pPr>
            <a:r>
              <a:rPr lang="en-IN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}</a:t>
            </a:r>
          </a:p>
          <a:p>
            <a:pPr marL="914400" marR="0" lvl="2" indent="0" rtl="0">
              <a:buNone/>
            </a:pPr>
            <a:endParaRPr lang="en-IN" sz="1800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marR="0" lvl="1" indent="0" rtl="0">
              <a:buNone/>
            </a:pPr>
            <a:r>
              <a:rPr lang="en-IN" sz="1800" b="1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Initialization with Size:</a:t>
            </a:r>
          </a:p>
          <a:p>
            <a:pPr marL="914400" marR="0" lvl="2" indent="0" rtl="0">
              <a:buNone/>
            </a:pPr>
            <a:endParaRPr lang="en-IN" sz="1800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IN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int main() {</a:t>
            </a:r>
          </a:p>
          <a:p>
            <a:pPr marL="914400" marR="0" lvl="2" indent="0" rtl="0">
              <a:buNone/>
            </a:pPr>
            <a:r>
              <a:rPr lang="en-GB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std::vector&lt;int&gt; </a:t>
            </a:r>
            <a:r>
              <a:rPr lang="en-GB" sz="1800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GB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(5); // Creates a vector with 5 default-initialized elements (0s for int)</a:t>
            </a:r>
          </a:p>
          <a:p>
            <a:pPr marL="914400" marR="0" lvl="2" indent="0" rtl="0">
              <a:buNone/>
            </a:pPr>
            <a:r>
              <a:rPr lang="en-IN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return 0;</a:t>
            </a:r>
          </a:p>
          <a:p>
            <a:pPr marL="914400" marR="0" lvl="2" indent="0" rtl="0">
              <a:buNone/>
            </a:pPr>
            <a:r>
              <a:rPr lang="en-IN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}</a:t>
            </a:r>
          </a:p>
          <a:p>
            <a:pPr marL="914400" marR="0" lvl="2" indent="0" rtl="0">
              <a:buNone/>
            </a:pPr>
            <a:endParaRPr lang="en-IN" sz="1800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marR="0" lvl="1" indent="0" rtl="0">
              <a:buNone/>
            </a:pPr>
            <a:r>
              <a:rPr lang="en-GB" sz="1800" b="1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Initialization with Size and Value:</a:t>
            </a:r>
          </a:p>
          <a:p>
            <a:pPr marL="914400" marR="0" lvl="2" indent="0" rtl="0">
              <a:buNone/>
            </a:pPr>
            <a:endParaRPr lang="en-IN" sz="1800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IN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int main() {</a:t>
            </a:r>
          </a:p>
          <a:p>
            <a:pPr marL="914400" marR="0" lvl="2" indent="0" rtl="0">
              <a:buNone/>
            </a:pPr>
            <a:r>
              <a:rPr lang="en-GB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std::vector&lt;int&gt; </a:t>
            </a:r>
            <a:r>
              <a:rPr lang="en-GB" sz="1800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GB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(5, 10); // Creates a vector with 5 elements, all initialized to 10</a:t>
            </a:r>
          </a:p>
          <a:p>
            <a:pPr marL="914400" marR="0" lvl="2" indent="0" rtl="0">
              <a:buNone/>
            </a:pPr>
            <a:r>
              <a:rPr lang="en-IN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return 0;</a:t>
            </a:r>
          </a:p>
          <a:p>
            <a:pPr marL="914400" marR="0" lvl="2" indent="0" rtl="0">
              <a:buNone/>
            </a:pPr>
            <a:r>
              <a:rPr lang="en-IN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}</a:t>
            </a:r>
          </a:p>
          <a:p>
            <a:pPr marL="914400" marR="0" lvl="2" indent="0" rtl="0">
              <a:buNone/>
            </a:pPr>
            <a:endParaRPr lang="en-IN" sz="1800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marR="0" lvl="1" indent="0" rtl="0">
              <a:buNone/>
            </a:pPr>
            <a:r>
              <a:rPr lang="en-IN" sz="1800" b="1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Initialization with Initializer List:</a:t>
            </a:r>
          </a:p>
          <a:p>
            <a:pPr marL="914400" marR="0" lvl="2" indent="0" rtl="0">
              <a:buNone/>
            </a:pPr>
            <a:endParaRPr lang="en-IN" sz="1800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IN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int main() {</a:t>
            </a:r>
          </a:p>
          <a:p>
            <a:pPr marL="914400" marR="0" lvl="2" indent="0" rtl="0">
              <a:buNone/>
            </a:pPr>
            <a:r>
              <a:rPr lang="en-GB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std::vector&lt;int&gt; </a:t>
            </a:r>
            <a:r>
              <a:rPr lang="en-GB" sz="1800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GB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= {1, 2, 3, 4, 5}; // Creates a vector with the specified elements</a:t>
            </a:r>
          </a:p>
          <a:p>
            <a:pPr marL="914400" marR="0" lvl="2" indent="0" rtl="0">
              <a:buNone/>
            </a:pPr>
            <a:r>
              <a:rPr lang="en-IN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return 0;</a:t>
            </a:r>
          </a:p>
          <a:p>
            <a:pPr marL="914400" marR="0" lvl="2" indent="0" rtl="0">
              <a:buNone/>
            </a:pPr>
            <a:r>
              <a:rPr lang="en-IN" sz="1800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501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CD24-59E5-B2CA-D3EB-5A5A167E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Vector - Adding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F4E30-421D-E680-9C48-8A4979242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You can add elements to a vector using the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push_back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function:</a:t>
            </a:r>
          </a:p>
          <a:p>
            <a:pPr marL="0" marR="0" lvl="0" indent="0" rtl="0">
              <a:buNone/>
            </a:pPr>
            <a:endParaRPr lang="en-IN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marR="0" lvl="1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Adding Elements: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int main() {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std::vector&lt;int&gt;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vec.push_back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(1);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vec.push_back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(2);</a:t>
            </a: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vec.push_back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(3); //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now contains {1, 2, 3}</a:t>
            </a:r>
          </a:p>
          <a:p>
            <a:pPr marL="914400" marR="0" lvl="2" indent="0" rtl="0">
              <a:buNone/>
            </a:pPr>
            <a:endParaRPr lang="en-IN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for (int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val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: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) {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   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val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' ';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}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return 0;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12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E972-60E4-52CD-CD0B-41766AAB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Vector - Accessing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772CD-9579-C2A3-8E9F-31133A9CA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You can access elements using the at method, or the [] operator:</a:t>
            </a:r>
          </a:p>
          <a:p>
            <a:pPr marL="457200" marR="0" lvl="1" indent="0" rtl="0">
              <a:buNone/>
            </a:pPr>
            <a:endParaRPr lang="en-IN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457200" marR="0" lvl="1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Accessing Elements: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int main() {</a:t>
            </a:r>
          </a:p>
          <a:p>
            <a:pPr marL="914400" marR="0" lvl="2" indent="0" rtl="0">
              <a:buNone/>
            </a:pPr>
            <a:r>
              <a:rPr lang="sv-SE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std::vector&lt;int&gt; vec = {1, 2, 3, 4, 5};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[0] &lt;&lt;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endl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; // Output: 1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vec.at(2) &lt;&lt;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endl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; // Output: 3</a:t>
            </a:r>
          </a:p>
          <a:p>
            <a:pPr marL="914400" marR="0" lvl="2" indent="0" rtl="0">
              <a:buNone/>
            </a:pPr>
            <a:endParaRPr lang="en-IN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// Using front() and back() to access the first and last elements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vec.front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() &lt;&lt;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endl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; // Output: 1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vec.back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() &lt;&lt;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endl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; // Output: 5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return 0;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178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BDDD-6A33-102E-5D18-7B97526C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Vector - Iterating Through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5DFBA-6B74-68B1-34A5-122C39D9D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You can use iterators to iterate through the elements of a vector:</a:t>
            </a:r>
          </a:p>
          <a:p>
            <a:pPr marL="457200" marR="0" lvl="1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Using Iterators: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int main() {</a:t>
            </a:r>
          </a:p>
          <a:p>
            <a:pPr marL="914400" marR="0" lvl="2" indent="0" rtl="0">
              <a:buNone/>
            </a:pPr>
            <a:r>
              <a:rPr lang="sv-SE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std::vector&lt;int&gt; vec = {1, 2, 3, 4, 5};</a:t>
            </a:r>
          </a:p>
          <a:p>
            <a:pPr marL="914400" marR="0" lvl="2" indent="0" rtl="0">
              <a:buNone/>
            </a:pPr>
            <a:endParaRPr lang="en-IN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// Using a for loop with iterators</a:t>
            </a: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for (std::vector&lt;int&gt;::iterator it =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vec.begin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(); it !=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vec.end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(); ++it) {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   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*it &lt;&lt; ' ';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}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endl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;</a:t>
            </a:r>
          </a:p>
          <a:p>
            <a:pPr marL="914400" marR="0" lvl="2" indent="0" rtl="0">
              <a:buNone/>
            </a:pPr>
            <a:endParaRPr lang="en-IN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// Using a range-based for loop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for (int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val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: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) {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   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val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' ';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}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endl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return 0;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431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EAE1-00CD-942D-266F-CCD35EB8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Vector - Removing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B372-9EC6-5492-5576-1957FA4F2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You can remove elements from the end using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pop_back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, or from a specific position using erase:</a:t>
            </a:r>
          </a:p>
          <a:p>
            <a:pPr marL="457200" marR="0" lvl="1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Removing Elements: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int main() {</a:t>
            </a:r>
          </a:p>
          <a:p>
            <a:pPr marL="914400" marR="0" lvl="2" indent="0" rtl="0">
              <a:buNone/>
            </a:pPr>
            <a:r>
              <a:rPr lang="sv-SE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std::vector&lt;int&gt; vec = {1, 2, 3, 4, 5};</a:t>
            </a: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vec.pop_back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(); //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now contains {1, 2, 3, 4}</a:t>
            </a:r>
          </a:p>
          <a:p>
            <a:pPr marL="914400" marR="0" lvl="2" indent="0" rtl="0">
              <a:buNone/>
            </a:pPr>
            <a:endParaRPr lang="en-IN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vec.erase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vec.begin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() + 1); // Removes the element at index 1,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now contains {1, 3, 4}</a:t>
            </a:r>
          </a:p>
          <a:p>
            <a:pPr marL="914400" marR="0" lvl="2" indent="0" rtl="0">
              <a:buNone/>
            </a:pPr>
            <a:endParaRPr lang="en-IN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for (int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val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: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) {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   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val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' ';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}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return 0;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23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FCF1-3107-C2A5-E41E-487B4DA9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Vector - Resizing and Capacity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BBFA-A82E-FA54-305D-90A0481E8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You can use resize to change the size of a vector, and reserve to allocate space in advance:</a:t>
            </a:r>
          </a:p>
          <a:p>
            <a:pPr marL="457200" marR="0" lvl="1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Resizing and Reserving Space:</a:t>
            </a:r>
          </a:p>
          <a:p>
            <a:pPr marL="914400" marR="0" lvl="2" indent="0" rtl="0">
              <a:buNone/>
            </a:pPr>
            <a:endParaRPr lang="en-IN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int main() {</a:t>
            </a:r>
          </a:p>
          <a:p>
            <a:pPr marL="914400" marR="0" lvl="2" indent="0" rtl="0">
              <a:buNone/>
            </a:pPr>
            <a:r>
              <a:rPr lang="sv-SE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std::vector&lt;int&gt; vec = {1, 2, 3};</a:t>
            </a: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vec.resize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(5); //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now contains {1, 2, 3, 0, 0}</a:t>
            </a:r>
          </a:p>
          <a:p>
            <a:pPr marL="914400" marR="0" lvl="2" indent="0" rtl="0">
              <a:buNone/>
            </a:pPr>
            <a:endParaRPr lang="en-IN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vec.reserve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(10); // Reserves space for 10 elements, capacity is now at least 10</a:t>
            </a:r>
          </a:p>
          <a:p>
            <a:pPr marL="914400" marR="0" lvl="2" indent="0" rtl="0">
              <a:buNone/>
            </a:pPr>
            <a:endParaRPr lang="en-IN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"Size: " &lt;&lt;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vec.size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() &lt;&lt; std::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endl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; // Output: 5</a:t>
            </a: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"Capacity: " &lt;&lt;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vec.capacity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() &lt;&lt; std::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endl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; // Output: 10 or more</a:t>
            </a:r>
          </a:p>
          <a:p>
            <a:pPr marL="914400" marR="0" lvl="2" indent="0" rtl="0">
              <a:buNone/>
            </a:pPr>
            <a:endParaRPr lang="en-IN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for (int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val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: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) {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    std::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val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' ';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}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return 0;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38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72AB-0BFA-5AB1-96E5-4F98B964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0" i="0" u="none" strike="noStrike" kern="100" baseline="0">
                <a:solidFill>
                  <a:prstClr val="black"/>
                </a:solidFill>
                <a:latin typeface="Calibri" panose="020F0502020204030204" pitchFamily="34" charset="0"/>
              </a:rPr>
              <a:t>Vector - Clearing and Checking If Empty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E50EE-E053-5A58-E4BD-DBE2333F0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You can clear all elements using clear, and check if a vector is empty using empty:</a:t>
            </a:r>
          </a:p>
          <a:p>
            <a:pPr marL="457200" marR="0" lvl="1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Clearing and Checking Emptiness: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int main() {</a:t>
            </a:r>
          </a:p>
          <a:p>
            <a:pPr marL="914400" marR="0" lvl="2" indent="0" rtl="0">
              <a:buNone/>
            </a:pPr>
            <a:r>
              <a:rPr lang="sv-SE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std::vector&lt;int&gt; vec = {1, 2, 3};</a:t>
            </a: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vec.clear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(); // 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is now empty</a:t>
            </a:r>
          </a:p>
          <a:p>
            <a:pPr marL="914400" marR="0" lvl="2" indent="0" rtl="0">
              <a:buNone/>
            </a:pPr>
            <a:endParaRPr lang="en-IN" b="0" i="0" u="none" strike="noStrike" kern="100" baseline="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if (</a:t>
            </a:r>
            <a:r>
              <a:rPr lang="en-IN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vec.empty</a:t>
            </a: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()) {</a:t>
            </a: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    std::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"Vector is empty" &lt;&lt; std::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endl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} else {</a:t>
            </a:r>
          </a:p>
          <a:p>
            <a:pPr marL="914400" marR="0" lvl="2" indent="0" rtl="0">
              <a:buNone/>
            </a:pP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    std::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cout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&lt;&lt; "Vector is not empty" &lt;&lt; std::</a:t>
            </a:r>
            <a:r>
              <a:rPr lang="en-GB" b="0" i="0" u="none" strike="noStrike" kern="100" baseline="0" dirty="0" err="1">
                <a:solidFill>
                  <a:prstClr val="black"/>
                </a:solidFill>
                <a:latin typeface="Calibri" panose="020F0502020204030204" pitchFamily="34" charset="0"/>
              </a:rPr>
              <a:t>endl</a:t>
            </a:r>
            <a:r>
              <a:rPr lang="en-GB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}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    return 0;</a:t>
            </a:r>
          </a:p>
          <a:p>
            <a:pPr marL="914400" marR="0" lvl="2" indent="0" rtl="0">
              <a:buNone/>
            </a:pPr>
            <a:r>
              <a:rPr lang="en-IN" b="0" i="0" u="none" strike="noStrike" kern="100" baseline="0" dirty="0">
                <a:solidFill>
                  <a:prstClr val="black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760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</TotalTime>
  <Words>1011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Vector</vt:lpstr>
      <vt:lpstr>Vector - Initialization</vt:lpstr>
      <vt:lpstr>Vector - Adding Elements</vt:lpstr>
      <vt:lpstr>Vector - Accessing Elements</vt:lpstr>
      <vt:lpstr>Vector - Iterating Through Elements</vt:lpstr>
      <vt:lpstr>Vector - Removing Elements</vt:lpstr>
      <vt:lpstr>Vector - Resizing and Capacity</vt:lpstr>
      <vt:lpstr>Vector - Clearing and Checking If Empty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</dc:title>
  <dc:creator>Bhimashankar Takalki</dc:creator>
  <cp:lastModifiedBy>Bhimashankar Takalki</cp:lastModifiedBy>
  <cp:revision>8</cp:revision>
  <dcterms:created xsi:type="dcterms:W3CDTF">2024-06-02T09:15:49Z</dcterms:created>
  <dcterms:modified xsi:type="dcterms:W3CDTF">2024-06-02T09:46:23Z</dcterms:modified>
</cp:coreProperties>
</file>