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BAA5-07C7-AE2F-3E2F-08BD83C36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5B0C3F-49C3-13FC-CC3A-E3C8B1469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742F6-FE4B-4A53-8A01-B1872BFC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597ED-4041-53F2-4D66-0ABD03EAF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4B347-3545-6BA2-C520-F89A68D99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68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FB828-11BF-D4F1-E1B3-9D0E480B6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37E15-083C-9D24-C697-B7FCE1032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AE70-B68C-20A6-2B89-5279CE55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7C225-9E73-AE11-5BA4-29EE3CA7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0FB1F-8367-6369-4710-3F9F3E93F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1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23116F-7332-B041-A9A8-3B860BBB7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D9551-F3F9-39A1-A547-363982200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4A329-8DF6-366C-DCF3-70CDEC2E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2AB58-8F42-7FA0-F98B-EA0369910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C3D0-CA1E-FE29-32D8-6D8CCC0E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9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F7449-3F32-BD83-3716-24439F3B5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5AF2B-7B2B-3C50-8F24-56E107CD7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6A044-1A00-620A-5CB8-B0F508C89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C2D0D-BAF8-4A68-BCA6-7793C3379F9D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173A-B905-1BA7-73A7-F5084D102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05F7C-9CE4-D317-D1D9-860C5009B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DAD35-9B92-4731-9166-36D8E03ECB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402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EC91-94B5-B05E-ED5A-99852F1EB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BF35-37A4-419F-1A27-3F700D7A7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04191-01DA-1B45-A06C-A8DFDB914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F8701-3023-1861-AEEF-7A3B9B34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AF6DF-2AB7-6E0D-47F0-FE76C7E1C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90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A1C1-93D1-2838-AEB2-AA32D39A3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50955-C223-EE57-952C-1854E0A13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016C4-11CA-6343-FBD9-3CCD167FB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6F71D-BC03-76B8-6478-5E01D03E0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A3D3A-FB56-D9F4-D185-29CFB5E01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354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4603-8F65-041F-EA5D-28CDE3E6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89B59-F865-D09F-49A7-BD884D099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E27BA-0D0F-3522-D64A-4C7D35B47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D5C8C-6691-F4D2-17AD-A3EAC552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76BE4-022B-2C47-9C43-CDCDAB53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F3497-7503-958D-6749-F9585D64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7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77727-8A43-4EAF-FC96-BFC2C81F5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9E782-0392-6D93-FF49-5D6F1A23C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18ED2-E920-AB13-7F22-6237FB37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90ABE-B61C-A30C-BAD5-12B2328DBA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8FDE2-71BA-0677-50AB-5608E62E2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EE122-423F-137E-BF80-4C8D28BE5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02EE82-4B02-C16F-7757-515C8FCAC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F4EAB-6196-B49D-D339-9E1DADA5C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61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431A-1769-61CC-4F05-99384306D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E1A7A-BE73-3889-E2BC-8D635051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228F25-68A4-2568-C6F7-0F81FE6E5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5D627-A2F0-7007-4113-98F9CB268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7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91AC0-E236-F779-2986-62C9A2960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16F777-4923-9213-6358-ED0BB40C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CA346-2011-71D8-C50A-5CDD9CBC4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262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2E85B-0D1A-3FA2-1302-7B07315D5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A6F07-6DF1-57DD-6020-B813C809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8CF3F-AF53-703A-B369-5A4F8C603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EEC7-10F0-7F87-B1B3-D4685D6D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33D0A-687F-5837-4475-4912A3FC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BCF3B-B9B2-CA4E-C6DD-7C2B40B2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9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9044-0117-1372-9E8E-874A0025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07455E-C612-B785-7C99-C3B2E39BF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941C3A-8985-B262-7AA9-DF531A370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63F6F-3E1A-D718-8FC4-51AFACB9C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2EEA-794C-D2EA-CCC8-52F427E85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37B32-8435-5F6B-397A-23608850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2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7D6210-0B38-70AC-4950-4065A1F9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84DFB-87EC-48A9-E244-E9E9AD111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C13B6-8AD9-3EE6-98DE-B1C7B070F0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D989A-7D73-4D6D-869A-6ABDC41208A1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79B10-2BE0-F478-62C6-4C3A04030C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9B889-BD78-8A0E-DD86-955DA867E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7D86D-A7DE-4A16-AB48-0F46D83975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68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4C5F-AC43-7417-8C85-3BA15311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Sequence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A7F0D-0543-96A7-7172-D7AF813DC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Description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Sequence containers store elements in a linear sequence. The order of elements is maintained as per the sequence in which they were inserted.</a:t>
            </a:r>
          </a:p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Examples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vector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Dynamic array that provides random access to elements and automatically resizes.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deque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Double-ended queue that allows insertion and deletion at both ends.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list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Doubly-linked list, efficient for insertion and deletion at any position.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forward_list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Singly-linked list, more memory efficient than </a:t>
            </a:r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list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array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Fixed-size array, the size is determined at compile time.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string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Specialized container for characters, providing string manipulation functions.</a:t>
            </a:r>
          </a:p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Characteristics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Provide methods for inserting, deleting, and accessing elements.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Suitable for scenarios where the order of elements matters.</a:t>
            </a:r>
          </a:p>
        </p:txBody>
      </p:sp>
    </p:spTree>
    <p:extLst>
      <p:ext uri="{BB962C8B-B14F-4D97-AF65-F5344CB8AC3E}">
        <p14:creationId xmlns:p14="http://schemas.microsoft.com/office/powerpoint/2010/main" val="1335954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F9DED-5B83-8EC5-92BE-0C655E85C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Associative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AAA47-8F4B-C3F4-42FA-41E8AD688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Description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Associative containers store elements in a way that allows fast retrieval based on keys. The elements are ordered by keys.</a:t>
            </a:r>
          </a:p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Examples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set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Collection of unique elements, ordered by keys.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multiset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Collection of elements, allows duplicates, ordered by keys.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map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Collection of key-value pairs with unique keys, ordered by keys.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multimap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Collection of key-value pairs, allows duplicate keys, ordered by keys.</a:t>
            </a:r>
          </a:p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Characteristics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Provide methods for fast search, insertion, and deletion.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Suitable for scenarios where fast lookup by key is required.</a:t>
            </a:r>
          </a:p>
        </p:txBody>
      </p:sp>
    </p:spTree>
    <p:extLst>
      <p:ext uri="{BB962C8B-B14F-4D97-AF65-F5344CB8AC3E}">
        <p14:creationId xmlns:p14="http://schemas.microsoft.com/office/powerpoint/2010/main" val="2553716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8179-951B-B4D8-5CDA-6E439ED1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Unordered Containers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57513-6E33-22D9-51A1-195DA0312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Description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Unordered containers are similar to associative containers but do not maintain any specific order. They provide average constant time complexity for search, insert, and delete operations.</a:t>
            </a:r>
          </a:p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Examples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unordered_set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Collection of unique elements, unordered.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unordered_multiset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Collection of elements, allows duplicates, unordered.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unordered_map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Collection of key-value pairs with unique keys, unordered.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unordered_multimap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Collection of key-value pairs, allows duplicate keys, unordered.</a:t>
            </a:r>
          </a:p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Characteristics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Use hash tables internally for fast operations.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Suitable for scenarios where order is not important but fast access is.</a:t>
            </a:r>
          </a:p>
        </p:txBody>
      </p:sp>
    </p:spTree>
    <p:extLst>
      <p:ext uri="{BB962C8B-B14F-4D97-AF65-F5344CB8AC3E}">
        <p14:creationId xmlns:p14="http://schemas.microsoft.com/office/powerpoint/2010/main" val="1050306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BE43-A8C0-D6EE-C82E-18B564A0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Container Adapters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82006-3708-55ED-818B-4F7664DF0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Description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Container adapters are not containers themselves but provide a different interface for sequential containers. They are built on top of other container types and provide restricted access to the underlying elements.</a:t>
            </a:r>
          </a:p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Examples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stack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LIFO (Last In First Out) structure built on top of other containers.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queue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FIFO (First In First Out) structure built on top of other containers.</a:t>
            </a:r>
          </a:p>
          <a:p>
            <a:pPr marR="0" lvl="1" rtl="0"/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priority_queue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: Elements ordered by priority, highest priority element at the top.</a:t>
            </a:r>
          </a:p>
          <a:p>
            <a:pPr marR="0" lvl="0" rtl="0"/>
            <a:r>
              <a:rPr lang="en-US" altLang="ja-JP" b="1" i="0" u="none" strike="noStrike" baseline="0">
                <a:solidFill>
                  <a:srgbClr val="0D0D0D"/>
                </a:solidFill>
                <a:latin typeface="system-ui"/>
              </a:rPr>
              <a:t>Characteristics</a:t>
            </a:r>
            <a:r>
              <a:rPr lang="en-US" altLang="ja-JP" b="0" i="0" u="none" strike="noStrike" baseline="0">
                <a:solidFill>
                  <a:srgbClr val="0D0D0D"/>
                </a:solidFill>
                <a:latin typeface="system-ui"/>
              </a:rPr>
              <a:t>: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Adapt the functionality of sequence containers to provide different behaviors (e.g., LIFO for </a:t>
            </a:r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stack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, FIFO for </a:t>
            </a:r>
            <a:r>
              <a:rPr lang="en-GB" altLang="ja-JP" b="1" i="0" u="none" strike="noStrike" baseline="0">
                <a:solidFill>
                  <a:srgbClr val="0D0D0D"/>
                </a:solidFill>
                <a:latin typeface="Consolas" panose="020B0609020204030204" pitchFamily="49" charset="0"/>
              </a:rPr>
              <a:t>queue</a:t>
            </a:r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).</a:t>
            </a:r>
          </a:p>
          <a:p>
            <a:pPr marR="0" lvl="1" rtl="0"/>
            <a:r>
              <a:rPr lang="en-GB" altLang="ja-JP" b="0" i="0" u="none" strike="noStrike" baseline="0">
                <a:solidFill>
                  <a:srgbClr val="0D0D0D"/>
                </a:solidFill>
                <a:latin typeface="system-ui"/>
              </a:rPr>
              <a:t>Suitable for scenarios where specific access patterns are required (e.g., stack for LIFO operations).</a:t>
            </a:r>
          </a:p>
        </p:txBody>
      </p:sp>
    </p:spTree>
    <p:extLst>
      <p:ext uri="{BB962C8B-B14F-4D97-AF65-F5344CB8AC3E}">
        <p14:creationId xmlns:p14="http://schemas.microsoft.com/office/powerpoint/2010/main" val="529250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483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system-ui</vt:lpstr>
      <vt:lpstr>Office Theme</vt:lpstr>
      <vt:lpstr>Sequence Containers</vt:lpstr>
      <vt:lpstr>Associative Containers</vt:lpstr>
      <vt:lpstr>Unordered Containers</vt:lpstr>
      <vt:lpstr>Container Adapters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Sequence Containers</dc:title>
  <dc:creator>Bhimashankar Takalki</dc:creator>
  <cp:lastModifiedBy>Bhimashankar Takalki</cp:lastModifiedBy>
  <cp:revision>2</cp:revision>
  <dcterms:created xsi:type="dcterms:W3CDTF">2024-06-02T08:53:42Z</dcterms:created>
  <dcterms:modified xsi:type="dcterms:W3CDTF">2024-06-02T09:57:50Z</dcterms:modified>
</cp:coreProperties>
</file>