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7556500" cx="10693400"/>
  <p:notesSz cx="10693400" cy="7556500"/>
  <p:embeddedFontLst>
    <p:embeddedFont>
      <p:font typeface="Roboto"/>
      <p:regular r:id="rId17"/>
      <p:bold r:id="rId18"/>
      <p:italic r:id="rId19"/>
      <p:boldItalic r:id="rId20"/>
    </p:embeddedFont>
    <p:embeddedFont>
      <p:font typeface="Arimo"/>
      <p:regular r:id="rId21"/>
      <p:bold r:id="rId22"/>
      <p:italic r:id="rId23"/>
      <p:boldItalic r:id="rId24"/>
    </p:embeddedFon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9" roundtripDataSignature="AMtx7miRS0YZOT1CqGr1QEcit3zAFQlT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Arimo-bold.fntdata"/><Relationship Id="rId21" Type="http://schemas.openxmlformats.org/officeDocument/2006/relationships/font" Target="fonts/Arimo-regular.fntdata"/><Relationship Id="rId24" Type="http://schemas.openxmlformats.org/officeDocument/2006/relationships/font" Target="fonts/Arimo-boldItalic.fntdata"/><Relationship Id="rId23" Type="http://schemas.openxmlformats.org/officeDocument/2006/relationships/font" Target="fonts/Arim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633913" cy="379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057900" y="0"/>
            <a:ext cx="4632325" cy="379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541713" y="944563"/>
            <a:ext cx="360997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177088"/>
            <a:ext cx="46339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3541713" y="944563"/>
            <a:ext cx="360997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3541713" y="944563"/>
            <a:ext cx="3609900" cy="255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1069975" y="3636963"/>
            <a:ext cx="8553600" cy="2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0:notes"/>
          <p:cNvSpPr txBox="1"/>
          <p:nvPr>
            <p:ph idx="12" type="sldNum"/>
          </p:nvPr>
        </p:nvSpPr>
        <p:spPr>
          <a:xfrm>
            <a:off x="6057900" y="7177088"/>
            <a:ext cx="46323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3541713" y="944563"/>
            <a:ext cx="360997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3541713" y="944563"/>
            <a:ext cx="360997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3541713" y="944563"/>
            <a:ext cx="360997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3541713" y="944563"/>
            <a:ext cx="360997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3541713" y="944563"/>
            <a:ext cx="360997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3541713" y="944563"/>
            <a:ext cx="3609900" cy="255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1069975" y="3636963"/>
            <a:ext cx="8553600" cy="2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:notes"/>
          <p:cNvSpPr txBox="1"/>
          <p:nvPr>
            <p:ph idx="12" type="sldNum"/>
          </p:nvPr>
        </p:nvSpPr>
        <p:spPr>
          <a:xfrm>
            <a:off x="6057900" y="7177088"/>
            <a:ext cx="46323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3541713" y="944563"/>
            <a:ext cx="360997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3541713" y="944563"/>
            <a:ext cx="360997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3541713" y="944563"/>
            <a:ext cx="3609900" cy="255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1069975" y="3636963"/>
            <a:ext cx="8553600" cy="2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9:notes"/>
          <p:cNvSpPr txBox="1"/>
          <p:nvPr>
            <p:ph idx="12" type="sldNum"/>
          </p:nvPr>
        </p:nvSpPr>
        <p:spPr>
          <a:xfrm>
            <a:off x="6057900" y="7177088"/>
            <a:ext cx="46323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588803" y="1226960"/>
            <a:ext cx="2445385" cy="694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5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601515" y="2910134"/>
            <a:ext cx="9496425" cy="3047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1" type="ft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ctrTitle"/>
          </p:nvPr>
        </p:nvSpPr>
        <p:spPr>
          <a:xfrm>
            <a:off x="2536627" y="1940986"/>
            <a:ext cx="5620144" cy="2431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subTitle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1" type="ft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770737"/>
            <a:ext cx="10693400" cy="6015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566" y="3802761"/>
            <a:ext cx="2703360" cy="298301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5"/>
          <p:cNvSpPr txBox="1"/>
          <p:nvPr>
            <p:ph type="title"/>
          </p:nvPr>
        </p:nvSpPr>
        <p:spPr>
          <a:xfrm>
            <a:off x="588803" y="1226960"/>
            <a:ext cx="2445385" cy="694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5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0" type="dt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80639" y="1109014"/>
            <a:ext cx="808735" cy="79326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6"/>
          <p:cNvSpPr/>
          <p:nvPr/>
        </p:nvSpPr>
        <p:spPr>
          <a:xfrm>
            <a:off x="342" y="5521921"/>
            <a:ext cx="10692765" cy="1264920"/>
          </a:xfrm>
          <a:custGeom>
            <a:rect b="b" l="l" r="r" t="t"/>
            <a:pathLst>
              <a:path extrusionOk="0" h="1264920" w="10692765">
                <a:moveTo>
                  <a:pt x="10692701" y="1264297"/>
                </a:moveTo>
                <a:lnTo>
                  <a:pt x="0" y="1264297"/>
                </a:lnTo>
                <a:lnTo>
                  <a:pt x="0" y="0"/>
                </a:lnTo>
                <a:lnTo>
                  <a:pt x="10692701" y="0"/>
                </a:lnTo>
                <a:lnTo>
                  <a:pt x="10692701" y="1264297"/>
                </a:lnTo>
                <a:close/>
              </a:path>
            </a:pathLst>
          </a:custGeom>
          <a:solidFill>
            <a:srgbClr val="00C2C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Google Shape;3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024" y="4609452"/>
            <a:ext cx="8512175" cy="217631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6"/>
          <p:cNvSpPr/>
          <p:nvPr/>
        </p:nvSpPr>
        <p:spPr>
          <a:xfrm>
            <a:off x="0" y="1245298"/>
            <a:ext cx="440055" cy="679450"/>
          </a:xfrm>
          <a:custGeom>
            <a:rect b="b" l="l" r="r" t="t"/>
            <a:pathLst>
              <a:path extrusionOk="0" h="679450" w="440055">
                <a:moveTo>
                  <a:pt x="439991" y="679348"/>
                </a:moveTo>
                <a:lnTo>
                  <a:pt x="0" y="679348"/>
                </a:lnTo>
                <a:lnTo>
                  <a:pt x="0" y="0"/>
                </a:lnTo>
                <a:lnTo>
                  <a:pt x="439991" y="0"/>
                </a:lnTo>
                <a:lnTo>
                  <a:pt x="439991" y="679348"/>
                </a:lnTo>
                <a:close/>
              </a:path>
            </a:pathLst>
          </a:custGeom>
          <a:solidFill>
            <a:srgbClr val="8B52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6"/>
          <p:cNvSpPr txBox="1"/>
          <p:nvPr>
            <p:ph type="title"/>
          </p:nvPr>
        </p:nvSpPr>
        <p:spPr>
          <a:xfrm>
            <a:off x="588803" y="1226960"/>
            <a:ext cx="2445385" cy="694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5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2" type="body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0" type="dt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idx="11" type="ft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588803" y="1226960"/>
            <a:ext cx="2445385" cy="694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50" u="none" cap="none" strike="noStrik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601515" y="2910134"/>
            <a:ext cx="9496425" cy="3047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1" type="ft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0" type="dt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6.jpg"/><Relationship Id="rId5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0912" y="4510877"/>
            <a:ext cx="256184" cy="2561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"/>
          <p:cNvGrpSpPr/>
          <p:nvPr/>
        </p:nvGrpSpPr>
        <p:grpSpPr>
          <a:xfrm>
            <a:off x="3407" y="1100554"/>
            <a:ext cx="10693400" cy="2669807"/>
            <a:chOff x="3407" y="1122857"/>
            <a:chExt cx="10693400" cy="2669807"/>
          </a:xfrm>
        </p:grpSpPr>
        <p:sp>
          <p:nvSpPr>
            <p:cNvPr id="55" name="Google Shape;55;p1"/>
            <p:cNvSpPr/>
            <p:nvPr/>
          </p:nvSpPr>
          <p:spPr>
            <a:xfrm>
              <a:off x="3407" y="1413954"/>
              <a:ext cx="10693400" cy="2378710"/>
            </a:xfrm>
            <a:custGeom>
              <a:rect b="b" l="l" r="r" t="t"/>
              <a:pathLst>
                <a:path extrusionOk="0" h="2378710" w="10693400">
                  <a:moveTo>
                    <a:pt x="10693107" y="2378176"/>
                  </a:moveTo>
                  <a:lnTo>
                    <a:pt x="0" y="2378176"/>
                  </a:lnTo>
                  <a:lnTo>
                    <a:pt x="0" y="0"/>
                  </a:lnTo>
                  <a:lnTo>
                    <a:pt x="10693107" y="0"/>
                  </a:lnTo>
                  <a:lnTo>
                    <a:pt x="10693107" y="2378176"/>
                  </a:lnTo>
                  <a:close/>
                </a:path>
              </a:pathLst>
            </a:custGeom>
            <a:solidFill>
              <a:srgbClr val="00C2C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754173" y="1122857"/>
              <a:ext cx="1436382" cy="1392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1"/>
          <p:cNvSpPr txBox="1"/>
          <p:nvPr>
            <p:ph type="title"/>
          </p:nvPr>
        </p:nvSpPr>
        <p:spPr>
          <a:xfrm>
            <a:off x="698500" y="1480267"/>
            <a:ext cx="4968875" cy="202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Century Gothic"/>
                <a:ea typeface="Century Gothic"/>
                <a:cs typeface="Century Gothic"/>
                <a:sym typeface="Century Gothic"/>
              </a:rPr>
              <a:t>Task Management Software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7963603" y="4469855"/>
            <a:ext cx="2068591" cy="327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en-IN" sz="205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Presentation by:</a:t>
            </a:r>
            <a:endParaRPr b="0" i="0" sz="2050" u="none" cap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7929461" y="5001653"/>
            <a:ext cx="2261094" cy="152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9000"/>
              </a:lnSpc>
              <a:spcBef>
                <a:spcPts val="9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Akshyarika Moharana</a:t>
            </a:r>
            <a:endParaRPr b="0" i="0" sz="1600" u="none" cap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12700" marR="5080" rtl="0" algn="l">
              <a:lnSpc>
                <a:spcPct val="119000"/>
              </a:lnSpc>
              <a:spcBef>
                <a:spcPts val="9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Deepika Adireddi</a:t>
            </a:r>
            <a:endParaRPr b="0" i="0" sz="1600" u="none" cap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12700" marR="5080" rtl="0" algn="l">
              <a:lnSpc>
                <a:spcPct val="119000"/>
              </a:lnSpc>
              <a:spcBef>
                <a:spcPts val="9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Monalisa Mondal</a:t>
            </a:r>
            <a:endParaRPr b="0" i="0" sz="1600" u="none" cap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12700" marR="5080" rtl="0" algn="l">
              <a:lnSpc>
                <a:spcPct val="119000"/>
              </a:lnSpc>
              <a:spcBef>
                <a:spcPts val="9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Rujitha Gollapudi</a:t>
            </a:r>
            <a:endParaRPr b="0" i="0" sz="1600" u="none" cap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12700" marR="5080" rtl="0" algn="l">
              <a:lnSpc>
                <a:spcPct val="119000"/>
              </a:lnSpc>
              <a:spcBef>
                <a:spcPts val="9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Charishma Nukala</a:t>
            </a:r>
            <a:endParaRPr b="0" i="0" sz="1600" u="none" cap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88400" y="7070714"/>
            <a:ext cx="190500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type="title"/>
          </p:nvPr>
        </p:nvSpPr>
        <p:spPr>
          <a:xfrm>
            <a:off x="588803" y="1226960"/>
            <a:ext cx="2445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435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6" name="Google Shape;146;p10"/>
          <p:cNvSpPr/>
          <p:nvPr/>
        </p:nvSpPr>
        <p:spPr>
          <a:xfrm>
            <a:off x="0" y="3760"/>
            <a:ext cx="10693400" cy="2093265"/>
          </a:xfrm>
          <a:custGeom>
            <a:rect b="b" l="l" r="r" t="t"/>
            <a:pathLst>
              <a:path extrusionOk="0" h="2378710" w="10693400">
                <a:moveTo>
                  <a:pt x="10693107" y="2378176"/>
                </a:moveTo>
                <a:lnTo>
                  <a:pt x="0" y="2378176"/>
                </a:lnTo>
                <a:lnTo>
                  <a:pt x="0" y="0"/>
                </a:lnTo>
                <a:lnTo>
                  <a:pt x="10693107" y="0"/>
                </a:lnTo>
                <a:lnTo>
                  <a:pt x="10693107" y="2378176"/>
                </a:lnTo>
                <a:close/>
              </a:path>
            </a:pathLst>
          </a:custGeom>
          <a:solidFill>
            <a:srgbClr val="00C2C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0"/>
          <p:cNvSpPr txBox="1"/>
          <p:nvPr>
            <p:ph type="title"/>
          </p:nvPr>
        </p:nvSpPr>
        <p:spPr>
          <a:xfrm>
            <a:off x="984400" y="751600"/>
            <a:ext cx="85488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800">
                <a:latin typeface="Century Gothic"/>
                <a:ea typeface="Century Gothic"/>
                <a:cs typeface="Century Gothic"/>
                <a:sym typeface="Century Gothic"/>
              </a:rPr>
              <a:t>Challenges</a:t>
            </a:r>
            <a:endParaRPr sz="3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2425" y="6981550"/>
            <a:ext cx="1850975" cy="4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0"/>
          <p:cNvSpPr txBox="1"/>
          <p:nvPr/>
        </p:nvSpPr>
        <p:spPr>
          <a:xfrm>
            <a:off x="588800" y="2938446"/>
            <a:ext cx="87846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IN" sz="2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Monalisa Mondal :  Understanding SRS</a:t>
            </a:r>
            <a:endParaRPr b="0" i="0" sz="2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IN" sz="2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Deepika Adireddi : UT_IT</a:t>
            </a:r>
            <a:endParaRPr b="0" i="0" sz="2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IN" sz="2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Charishma Nukala : Design &amp; </a:t>
            </a:r>
            <a:r>
              <a:rPr lang="en-IN" sz="2200">
                <a:latin typeface="Century Gothic"/>
                <a:ea typeface="Century Gothic"/>
                <a:cs typeface="Century Gothic"/>
                <a:sym typeface="Century Gothic"/>
              </a:rPr>
              <a:t>t</a:t>
            </a:r>
            <a:r>
              <a:rPr b="0" i="0" lang="en-IN" sz="2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ools</a:t>
            </a:r>
            <a:endParaRPr b="0" i="0" sz="2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IN" sz="2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Akshyarika Moharana : Coding &amp; to</a:t>
            </a:r>
            <a:r>
              <a:rPr lang="en-IN" sz="2200">
                <a:latin typeface="Century Gothic"/>
                <a:ea typeface="Century Gothic"/>
                <a:cs typeface="Century Gothic"/>
                <a:sym typeface="Century Gothic"/>
              </a:rPr>
              <a:t>ols</a:t>
            </a:r>
            <a:endParaRPr b="0" i="0" sz="2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IN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Rujitha Gollapudi : MakeFile</a:t>
            </a:r>
            <a:endParaRPr b="0" i="0" sz="2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/>
        </p:nvSpPr>
        <p:spPr>
          <a:xfrm>
            <a:off x="1236980" y="2559050"/>
            <a:ext cx="8219440" cy="589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-IN" sz="3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8400" y="7070730"/>
            <a:ext cx="190500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>
            <a:off x="0" y="0"/>
            <a:ext cx="10693400" cy="2378710"/>
          </a:xfrm>
          <a:custGeom>
            <a:rect b="b" l="l" r="r" t="t"/>
            <a:pathLst>
              <a:path extrusionOk="0" h="2378710" w="10693400">
                <a:moveTo>
                  <a:pt x="10693107" y="2378176"/>
                </a:moveTo>
                <a:lnTo>
                  <a:pt x="0" y="2378176"/>
                </a:lnTo>
                <a:lnTo>
                  <a:pt x="0" y="0"/>
                </a:lnTo>
                <a:lnTo>
                  <a:pt x="10693107" y="0"/>
                </a:lnTo>
                <a:lnTo>
                  <a:pt x="10693107" y="2378176"/>
                </a:lnTo>
                <a:close/>
              </a:path>
            </a:pathLst>
          </a:custGeom>
          <a:solidFill>
            <a:srgbClr val="00C2C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>
            <p:ph type="title"/>
          </p:nvPr>
        </p:nvSpPr>
        <p:spPr>
          <a:xfrm>
            <a:off x="786447" y="1075549"/>
            <a:ext cx="8028305" cy="699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800">
                <a:latin typeface="Century Gothic"/>
                <a:ea typeface="Century Gothic"/>
                <a:cs typeface="Century Gothic"/>
                <a:sym typeface="Century Gothic"/>
              </a:rPr>
              <a:t>Overview</a:t>
            </a:r>
            <a:endParaRPr sz="4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546100" y="3244850"/>
            <a:ext cx="9906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project Task Management S</a:t>
            </a:r>
            <a:r>
              <a:rPr lang="en-IN" sz="2000">
                <a:latin typeface="Century Gothic"/>
                <a:ea typeface="Century Gothic"/>
                <a:cs typeface="Century Gothic"/>
                <a:sym typeface="Century Gothic"/>
              </a:rPr>
              <a:t>oftware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aims to perform assign tasks to certain users.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TMS should perform Create,Read,Update,Write operations on both tasks&amp;users.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Users can register or login through an existing account and view or update the details.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14750" y="7070719"/>
            <a:ext cx="190500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90100" y="597141"/>
            <a:ext cx="808735" cy="79326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/>
          <p:nvPr/>
        </p:nvSpPr>
        <p:spPr>
          <a:xfrm>
            <a:off x="0" y="-22302"/>
            <a:ext cx="10693400" cy="2093113"/>
          </a:xfrm>
          <a:custGeom>
            <a:rect b="b" l="l" r="r" t="t"/>
            <a:pathLst>
              <a:path extrusionOk="0" h="2378710" w="10693400">
                <a:moveTo>
                  <a:pt x="10693107" y="2378176"/>
                </a:moveTo>
                <a:lnTo>
                  <a:pt x="0" y="2378176"/>
                </a:lnTo>
                <a:lnTo>
                  <a:pt x="0" y="0"/>
                </a:lnTo>
                <a:lnTo>
                  <a:pt x="10693107" y="0"/>
                </a:lnTo>
                <a:lnTo>
                  <a:pt x="10693107" y="2378176"/>
                </a:lnTo>
                <a:close/>
              </a:path>
            </a:pathLst>
          </a:custGeom>
          <a:solidFill>
            <a:srgbClr val="00C2C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0" y="567250"/>
            <a:ext cx="440055" cy="679450"/>
          </a:xfrm>
          <a:custGeom>
            <a:rect b="b" l="l" r="r" t="t"/>
            <a:pathLst>
              <a:path extrusionOk="0" h="679450" w="440055">
                <a:moveTo>
                  <a:pt x="439991" y="679348"/>
                </a:moveTo>
                <a:lnTo>
                  <a:pt x="0" y="679348"/>
                </a:lnTo>
                <a:lnTo>
                  <a:pt x="0" y="0"/>
                </a:lnTo>
                <a:lnTo>
                  <a:pt x="439991" y="0"/>
                </a:lnTo>
                <a:lnTo>
                  <a:pt x="439991" y="679348"/>
                </a:lnTo>
                <a:close/>
              </a:path>
            </a:pathLst>
          </a:custGeom>
          <a:solidFill>
            <a:srgbClr val="8B52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/>
          <p:nvPr>
            <p:ph type="title"/>
          </p:nvPr>
        </p:nvSpPr>
        <p:spPr>
          <a:xfrm>
            <a:off x="984405" y="751603"/>
            <a:ext cx="8219440" cy="702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800">
                <a:latin typeface="Century Gothic"/>
                <a:ea typeface="Century Gothic"/>
                <a:cs typeface="Century Gothic"/>
                <a:sym typeface="Century Gothic"/>
              </a:rPr>
              <a:t>Design Architecture </a:t>
            </a:r>
            <a:endParaRPr sz="3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850900" y="5149850"/>
            <a:ext cx="9372600" cy="1075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577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can register or login to this software.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77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Once the user logs in the system,the user will have access to create the tasks and view the task details and deadline also.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8" name="Google Shape;7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88400" y="7070720"/>
            <a:ext cx="19050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161" id="79" name="Google Shape;7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7370" y="2725420"/>
            <a:ext cx="705802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ctrTitle"/>
          </p:nvPr>
        </p:nvSpPr>
        <p:spPr>
          <a:xfrm>
            <a:off x="2536627" y="1940986"/>
            <a:ext cx="5620144" cy="8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F</a:t>
            </a:r>
            <a:endParaRPr/>
          </a:p>
        </p:txBody>
      </p:sp>
      <p:sp>
        <p:nvSpPr>
          <p:cNvPr id="85" name="Google Shape;85;p4"/>
          <p:cNvSpPr txBox="1"/>
          <p:nvPr>
            <p:ph idx="1" type="subTitle"/>
          </p:nvPr>
        </p:nvSpPr>
        <p:spPr>
          <a:xfrm>
            <a:off x="1604010" y="4231640"/>
            <a:ext cx="7485380" cy="276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0" y="140335"/>
            <a:ext cx="10693400" cy="2378710"/>
          </a:xfrm>
          <a:custGeom>
            <a:rect b="b" l="l" r="r" t="t"/>
            <a:pathLst>
              <a:path extrusionOk="0" h="2378710" w="10693400">
                <a:moveTo>
                  <a:pt x="10693107" y="2378176"/>
                </a:moveTo>
                <a:lnTo>
                  <a:pt x="0" y="2378176"/>
                </a:lnTo>
                <a:lnTo>
                  <a:pt x="0" y="0"/>
                </a:lnTo>
                <a:lnTo>
                  <a:pt x="10693107" y="0"/>
                </a:lnTo>
                <a:lnTo>
                  <a:pt x="10693107" y="2378176"/>
                </a:lnTo>
                <a:close/>
              </a:path>
            </a:pathLst>
          </a:custGeom>
          <a:solidFill>
            <a:srgbClr val="00C2C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799782" y="963789"/>
            <a:ext cx="8028305" cy="699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Architecture for task</a:t>
            </a:r>
            <a:endParaRPr b="0" i="0" sz="4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4"/>
          <p:cNvSpPr txBox="1"/>
          <p:nvPr/>
        </p:nvSpPr>
        <p:spPr>
          <a:xfrm>
            <a:off x="1473200" y="5603240"/>
            <a:ext cx="7354570" cy="156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can login to the existing account and check the task details and deadlines.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can update the task details and save the task record.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9975" y="7077070"/>
            <a:ext cx="19050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131" id="90" name="Google Shape;9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9745" y="2778125"/>
            <a:ext cx="715327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588803" y="1226960"/>
            <a:ext cx="2445385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278935" y="7163999"/>
            <a:ext cx="9496425" cy="368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N" sz="2400"/>
              <a:t>User can perform create,update,search,delete records .</a:t>
            </a:r>
            <a:endParaRPr sz="2400"/>
          </a:p>
        </p:txBody>
      </p:sp>
      <p:sp>
        <p:nvSpPr>
          <p:cNvPr id="97" name="Google Shape;97;p5"/>
          <p:cNvSpPr/>
          <p:nvPr/>
        </p:nvSpPr>
        <p:spPr>
          <a:xfrm>
            <a:off x="0" y="140335"/>
            <a:ext cx="10693400" cy="2378710"/>
          </a:xfrm>
          <a:custGeom>
            <a:rect b="b" l="l" r="r" t="t"/>
            <a:pathLst>
              <a:path extrusionOk="0" h="2378710" w="10693400">
                <a:moveTo>
                  <a:pt x="10693107" y="2378176"/>
                </a:moveTo>
                <a:lnTo>
                  <a:pt x="0" y="2378176"/>
                </a:lnTo>
                <a:lnTo>
                  <a:pt x="0" y="0"/>
                </a:lnTo>
                <a:lnTo>
                  <a:pt x="10693107" y="0"/>
                </a:lnTo>
                <a:lnTo>
                  <a:pt x="10693107" y="2378176"/>
                </a:lnTo>
                <a:close/>
              </a:path>
            </a:pathLst>
          </a:custGeom>
          <a:solidFill>
            <a:srgbClr val="00C2C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799782" y="963789"/>
            <a:ext cx="8028305" cy="699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Architecture for User</a:t>
            </a:r>
            <a:endParaRPr b="0" i="0" sz="4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9" name="Google Shape;9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0445" y="7047225"/>
            <a:ext cx="19050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case1" id="100" name="Google Shape;10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465" y="2519045"/>
            <a:ext cx="3990975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type="title"/>
          </p:nvPr>
        </p:nvSpPr>
        <p:spPr>
          <a:xfrm>
            <a:off x="588803" y="1226960"/>
            <a:ext cx="24453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435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07" name="Google Shape;10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" y="0"/>
            <a:ext cx="2090226" cy="755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88388" y="7070735"/>
            <a:ext cx="19050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ow" id="109" name="Google Shape;10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5390" y="0"/>
            <a:ext cx="5722620" cy="75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/>
          <p:nvPr/>
        </p:nvSpPr>
        <p:spPr>
          <a:xfrm>
            <a:off x="0" y="-29891"/>
            <a:ext cx="10693400" cy="2093113"/>
          </a:xfrm>
          <a:custGeom>
            <a:rect b="b" l="l" r="r" t="t"/>
            <a:pathLst>
              <a:path extrusionOk="0" h="2378710" w="10693400">
                <a:moveTo>
                  <a:pt x="10693107" y="2378176"/>
                </a:moveTo>
                <a:lnTo>
                  <a:pt x="0" y="2378176"/>
                </a:lnTo>
                <a:lnTo>
                  <a:pt x="0" y="0"/>
                </a:lnTo>
                <a:lnTo>
                  <a:pt x="10693107" y="0"/>
                </a:lnTo>
                <a:lnTo>
                  <a:pt x="10693107" y="2378176"/>
                </a:lnTo>
                <a:close/>
              </a:path>
            </a:pathLst>
          </a:custGeom>
          <a:solidFill>
            <a:srgbClr val="00C2C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 txBox="1"/>
          <p:nvPr>
            <p:ph type="title"/>
          </p:nvPr>
        </p:nvSpPr>
        <p:spPr>
          <a:xfrm>
            <a:off x="984405" y="751603"/>
            <a:ext cx="8219440" cy="589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800">
                <a:latin typeface="Century Gothic"/>
                <a:ea typeface="Century Gothic"/>
                <a:cs typeface="Century Gothic"/>
                <a:sym typeface="Century Gothic"/>
              </a:rPr>
              <a:t>Tools</a:t>
            </a:r>
            <a:endParaRPr sz="3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979325" y="3102225"/>
            <a:ext cx="8229600" cy="378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Char char="●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Ubuntu Linux as platform.</a:t>
            </a:r>
            <a:endParaRPr b="0" i="0" sz="1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Char char="●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 language.</a:t>
            </a:r>
            <a:endParaRPr b="0" i="0" sz="1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Char char="●"/>
            </a:pPr>
            <a:r>
              <a:rPr b="0" i="0" lang="en-IN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Draw io is used for pictorial representations.</a:t>
            </a:r>
            <a:endParaRPr b="0" i="0" sz="1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Char char="●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Makefile is use for compilation.</a:t>
            </a:r>
            <a:endParaRPr b="0" i="0" sz="1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Char char="●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Gcov is used to check code coverage.</a:t>
            </a:r>
            <a:endParaRPr b="0" i="0" sz="1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Char char="●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Valgrind to find memory leaks.</a:t>
            </a:r>
            <a:endParaRPr b="0" i="0" sz="1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Char char="●"/>
            </a:pPr>
            <a:r>
              <a:rPr b="0" i="0" lang="en-IN" sz="1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Splint is used for static analysis.</a:t>
            </a:r>
            <a:endParaRPr b="0" i="0" sz="1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Char char="●"/>
            </a:pPr>
            <a:r>
              <a:rPr b="0" i="0" lang="en-IN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GCC is an optimizing compiler.</a:t>
            </a:r>
            <a:endParaRPr b="0" i="0" sz="1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2425" y="7084500"/>
            <a:ext cx="1850975" cy="4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/>
          <p:nvPr/>
        </p:nvSpPr>
        <p:spPr>
          <a:xfrm>
            <a:off x="0" y="1245298"/>
            <a:ext cx="440055" cy="679450"/>
          </a:xfrm>
          <a:custGeom>
            <a:rect b="b" l="l" r="r" t="t"/>
            <a:pathLst>
              <a:path extrusionOk="0" h="679450" w="440055">
                <a:moveTo>
                  <a:pt x="439991" y="679348"/>
                </a:moveTo>
                <a:lnTo>
                  <a:pt x="0" y="679348"/>
                </a:lnTo>
                <a:lnTo>
                  <a:pt x="0" y="0"/>
                </a:lnTo>
                <a:lnTo>
                  <a:pt x="439991" y="0"/>
                </a:lnTo>
                <a:lnTo>
                  <a:pt x="439991" y="679348"/>
                </a:lnTo>
                <a:close/>
              </a:path>
            </a:pathLst>
          </a:custGeom>
          <a:solidFill>
            <a:srgbClr val="8B52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0027" y="1121087"/>
            <a:ext cx="808735" cy="79326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8"/>
          <p:cNvSpPr txBox="1"/>
          <p:nvPr>
            <p:ph type="title"/>
          </p:nvPr>
        </p:nvSpPr>
        <p:spPr>
          <a:xfrm>
            <a:off x="3441700" y="823665"/>
            <a:ext cx="3429000" cy="694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8"/>
          <p:cNvSpPr txBox="1"/>
          <p:nvPr/>
        </p:nvSpPr>
        <p:spPr>
          <a:xfrm>
            <a:off x="3429000" y="6197500"/>
            <a:ext cx="305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 for Successful Login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91888" y="7070725"/>
            <a:ext cx="19050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8"/>
          <p:cNvSpPr txBox="1"/>
          <p:nvPr/>
        </p:nvSpPr>
        <p:spPr>
          <a:xfrm>
            <a:off x="11878945" y="4479925"/>
            <a:ext cx="309880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hatsApp Image 2022-11-23 at 8.18.41 PM" id="128" name="Google Shape;12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10665" y="1517650"/>
            <a:ext cx="7829550" cy="4829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588803" y="1226960"/>
            <a:ext cx="24453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435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35" name="Google Shape;135;p9"/>
          <p:cNvSpPr txBox="1"/>
          <p:nvPr/>
        </p:nvSpPr>
        <p:spPr>
          <a:xfrm>
            <a:off x="-60" y="6347015"/>
            <a:ext cx="47229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CRUD Operations for User and Task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9"/>
          <p:cNvSpPr txBox="1"/>
          <p:nvPr/>
        </p:nvSpPr>
        <p:spPr>
          <a:xfrm>
            <a:off x="5592290" y="6237795"/>
            <a:ext cx="472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 displayed based on Users choice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8400" y="7070725"/>
            <a:ext cx="19050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sApp Image 2022-11-23 at 8.27.48 PM" id="138" name="Google Shape;13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09220" y="373380"/>
            <a:ext cx="5514975" cy="56857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sApp Image 2022-11-23 at 8.37.44 PM" id="139" name="Google Shape;13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99100" y="373380"/>
            <a:ext cx="5100955" cy="56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2022-11-23T18:51:21Z</dcterms:created>
  <dc:creator>Chhabria, Sanjana Kumar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2022-10-25T11:00:00Z</vt:filetime>
  </property>
  <property fmtid="{D5CDD505-2E9C-101B-9397-08002B2CF9AE}" pid="3" name="LastSaved">
    <vt:filetime>2022-10-25T11:00:00Z</vt:filetime>
  </property>
  <property fmtid="{D5CDD505-2E9C-101B-9397-08002B2CF9AE}" pid="4" name="ICV">
    <vt:lpwstr>468694A6CBEE4132A492283AE0A96C24</vt:lpwstr>
  </property>
  <property fmtid="{D5CDD505-2E9C-101B-9397-08002B2CF9AE}" pid="5" name="KSOProductBuildVer">
    <vt:lpwstr>1033-11.2.0.11380</vt:lpwstr>
  </property>
</Properties>
</file>