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88825"/>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39">
          <p15:clr>
            <a:srgbClr val="A4A3A4"/>
          </p15:clr>
        </p15:guide>
        <p15:guide id="2" orient="horz" pos="216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5" roundtripDataSignature="AMtx7mhBQ7ELN2p/fFlbZBAWUjaC3yFF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39"/>
        <p:guide pos="2160"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entury"/>
                <a:ea typeface="Century"/>
                <a:cs typeface="Century"/>
                <a:sym typeface="Century"/>
              </a:defRPr>
            </a:lvl1pPr>
            <a:lvl2pPr lvl="1" marR="0" rtl="0" algn="l">
              <a:spcBef>
                <a:spcPts val="0"/>
              </a:spcBef>
              <a:spcAft>
                <a:spcPts val="0"/>
              </a:spcAft>
              <a:buSzPts val="1400"/>
              <a:buNone/>
              <a:defRPr b="0" i="0" sz="1800" u="none" cap="none" strike="noStrike">
                <a:solidFill>
                  <a:schemeClr val="dk1"/>
                </a:solidFill>
                <a:latin typeface="Century"/>
                <a:ea typeface="Century"/>
                <a:cs typeface="Century"/>
                <a:sym typeface="Century"/>
              </a:defRPr>
            </a:lvl2pPr>
            <a:lvl3pPr lvl="2" marR="0" rtl="0" algn="l">
              <a:spcBef>
                <a:spcPts val="0"/>
              </a:spcBef>
              <a:spcAft>
                <a:spcPts val="0"/>
              </a:spcAft>
              <a:buSzPts val="1400"/>
              <a:buNone/>
              <a:defRPr b="0" i="0" sz="1800" u="none" cap="none" strike="noStrike">
                <a:solidFill>
                  <a:schemeClr val="dk1"/>
                </a:solidFill>
                <a:latin typeface="Century"/>
                <a:ea typeface="Century"/>
                <a:cs typeface="Century"/>
                <a:sym typeface="Century"/>
              </a:defRPr>
            </a:lvl3pPr>
            <a:lvl4pPr lvl="3" marR="0" rtl="0" algn="l">
              <a:spcBef>
                <a:spcPts val="0"/>
              </a:spcBef>
              <a:spcAft>
                <a:spcPts val="0"/>
              </a:spcAft>
              <a:buSzPts val="1400"/>
              <a:buNone/>
              <a:defRPr b="0" i="0" sz="1800" u="none" cap="none" strike="noStrike">
                <a:solidFill>
                  <a:schemeClr val="dk1"/>
                </a:solidFill>
                <a:latin typeface="Century"/>
                <a:ea typeface="Century"/>
                <a:cs typeface="Century"/>
                <a:sym typeface="Century"/>
              </a:defRPr>
            </a:lvl4pPr>
            <a:lvl5pPr lvl="4" marR="0" rtl="0" algn="l">
              <a:spcBef>
                <a:spcPts val="0"/>
              </a:spcBef>
              <a:spcAft>
                <a:spcPts val="0"/>
              </a:spcAft>
              <a:buSzPts val="1400"/>
              <a:buNone/>
              <a:defRPr b="0" i="0" sz="1800" u="none" cap="none" strike="noStrike">
                <a:solidFill>
                  <a:schemeClr val="dk1"/>
                </a:solidFill>
                <a:latin typeface="Century"/>
                <a:ea typeface="Century"/>
                <a:cs typeface="Century"/>
                <a:sym typeface="Century"/>
              </a:defRPr>
            </a:lvl5pPr>
            <a:lvl6pPr lvl="5" marR="0" rtl="0" algn="l">
              <a:spcBef>
                <a:spcPts val="0"/>
              </a:spcBef>
              <a:spcAft>
                <a:spcPts val="0"/>
              </a:spcAft>
              <a:buSzPts val="1400"/>
              <a:buNone/>
              <a:defRPr b="0" i="0" sz="1800" u="none" cap="none" strike="noStrike">
                <a:solidFill>
                  <a:schemeClr val="dk1"/>
                </a:solidFill>
                <a:latin typeface="Century"/>
                <a:ea typeface="Century"/>
                <a:cs typeface="Century"/>
                <a:sym typeface="Century"/>
              </a:defRPr>
            </a:lvl6pPr>
            <a:lvl7pPr lvl="6" marR="0" rtl="0" algn="l">
              <a:spcBef>
                <a:spcPts val="0"/>
              </a:spcBef>
              <a:spcAft>
                <a:spcPts val="0"/>
              </a:spcAft>
              <a:buSzPts val="1400"/>
              <a:buNone/>
              <a:defRPr b="0" i="0" sz="1800" u="none" cap="none" strike="noStrike">
                <a:solidFill>
                  <a:schemeClr val="dk1"/>
                </a:solidFill>
                <a:latin typeface="Century"/>
                <a:ea typeface="Century"/>
                <a:cs typeface="Century"/>
                <a:sym typeface="Century"/>
              </a:defRPr>
            </a:lvl7pPr>
            <a:lvl8pPr lvl="7" marR="0" rtl="0" algn="l">
              <a:spcBef>
                <a:spcPts val="0"/>
              </a:spcBef>
              <a:spcAft>
                <a:spcPts val="0"/>
              </a:spcAft>
              <a:buSzPts val="1400"/>
              <a:buNone/>
              <a:defRPr b="0" i="0" sz="1800" u="none" cap="none" strike="noStrike">
                <a:solidFill>
                  <a:schemeClr val="dk1"/>
                </a:solidFill>
                <a:latin typeface="Century"/>
                <a:ea typeface="Century"/>
                <a:cs typeface="Century"/>
                <a:sym typeface="Century"/>
              </a:defRPr>
            </a:lvl8pPr>
            <a:lvl9pPr lvl="8" marR="0" rtl="0" algn="l">
              <a:spcBef>
                <a:spcPts val="0"/>
              </a:spcBef>
              <a:spcAft>
                <a:spcPts val="0"/>
              </a:spcAft>
              <a:buSzPts val="1400"/>
              <a:buNone/>
              <a:defRPr b="0" i="0" sz="1800" u="none" cap="none" strike="noStrike">
                <a:solidFill>
                  <a:schemeClr val="dk1"/>
                </a:solidFill>
                <a:latin typeface="Century"/>
                <a:ea typeface="Century"/>
                <a:cs typeface="Century"/>
                <a:sym typeface="Century"/>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entury"/>
                <a:ea typeface="Century"/>
                <a:cs typeface="Century"/>
                <a:sym typeface="Century"/>
              </a:defRPr>
            </a:lvl1pPr>
            <a:lvl2pPr lvl="1" marR="0" rtl="0" algn="l">
              <a:spcBef>
                <a:spcPts val="0"/>
              </a:spcBef>
              <a:spcAft>
                <a:spcPts val="0"/>
              </a:spcAft>
              <a:buSzPts val="1400"/>
              <a:buNone/>
              <a:defRPr b="0" i="0" sz="1800" u="none" cap="none" strike="noStrike">
                <a:solidFill>
                  <a:schemeClr val="dk1"/>
                </a:solidFill>
                <a:latin typeface="Century"/>
                <a:ea typeface="Century"/>
                <a:cs typeface="Century"/>
                <a:sym typeface="Century"/>
              </a:defRPr>
            </a:lvl2pPr>
            <a:lvl3pPr lvl="2" marR="0" rtl="0" algn="l">
              <a:spcBef>
                <a:spcPts val="0"/>
              </a:spcBef>
              <a:spcAft>
                <a:spcPts val="0"/>
              </a:spcAft>
              <a:buSzPts val="1400"/>
              <a:buNone/>
              <a:defRPr b="0" i="0" sz="1800" u="none" cap="none" strike="noStrike">
                <a:solidFill>
                  <a:schemeClr val="dk1"/>
                </a:solidFill>
                <a:latin typeface="Century"/>
                <a:ea typeface="Century"/>
                <a:cs typeface="Century"/>
                <a:sym typeface="Century"/>
              </a:defRPr>
            </a:lvl3pPr>
            <a:lvl4pPr lvl="3" marR="0" rtl="0" algn="l">
              <a:spcBef>
                <a:spcPts val="0"/>
              </a:spcBef>
              <a:spcAft>
                <a:spcPts val="0"/>
              </a:spcAft>
              <a:buSzPts val="1400"/>
              <a:buNone/>
              <a:defRPr b="0" i="0" sz="1800" u="none" cap="none" strike="noStrike">
                <a:solidFill>
                  <a:schemeClr val="dk1"/>
                </a:solidFill>
                <a:latin typeface="Century"/>
                <a:ea typeface="Century"/>
                <a:cs typeface="Century"/>
                <a:sym typeface="Century"/>
              </a:defRPr>
            </a:lvl4pPr>
            <a:lvl5pPr lvl="4" marR="0" rtl="0" algn="l">
              <a:spcBef>
                <a:spcPts val="0"/>
              </a:spcBef>
              <a:spcAft>
                <a:spcPts val="0"/>
              </a:spcAft>
              <a:buSzPts val="1400"/>
              <a:buNone/>
              <a:defRPr b="0" i="0" sz="1800" u="none" cap="none" strike="noStrike">
                <a:solidFill>
                  <a:schemeClr val="dk1"/>
                </a:solidFill>
                <a:latin typeface="Century"/>
                <a:ea typeface="Century"/>
                <a:cs typeface="Century"/>
                <a:sym typeface="Century"/>
              </a:defRPr>
            </a:lvl5pPr>
            <a:lvl6pPr lvl="5" marR="0" rtl="0" algn="l">
              <a:spcBef>
                <a:spcPts val="0"/>
              </a:spcBef>
              <a:spcAft>
                <a:spcPts val="0"/>
              </a:spcAft>
              <a:buSzPts val="1400"/>
              <a:buNone/>
              <a:defRPr b="0" i="0" sz="1800" u="none" cap="none" strike="noStrike">
                <a:solidFill>
                  <a:schemeClr val="dk1"/>
                </a:solidFill>
                <a:latin typeface="Century"/>
                <a:ea typeface="Century"/>
                <a:cs typeface="Century"/>
                <a:sym typeface="Century"/>
              </a:defRPr>
            </a:lvl6pPr>
            <a:lvl7pPr lvl="6" marR="0" rtl="0" algn="l">
              <a:spcBef>
                <a:spcPts val="0"/>
              </a:spcBef>
              <a:spcAft>
                <a:spcPts val="0"/>
              </a:spcAft>
              <a:buSzPts val="1400"/>
              <a:buNone/>
              <a:defRPr b="0" i="0" sz="1800" u="none" cap="none" strike="noStrike">
                <a:solidFill>
                  <a:schemeClr val="dk1"/>
                </a:solidFill>
                <a:latin typeface="Century"/>
                <a:ea typeface="Century"/>
                <a:cs typeface="Century"/>
                <a:sym typeface="Century"/>
              </a:defRPr>
            </a:lvl7pPr>
            <a:lvl8pPr lvl="7" marR="0" rtl="0" algn="l">
              <a:spcBef>
                <a:spcPts val="0"/>
              </a:spcBef>
              <a:spcAft>
                <a:spcPts val="0"/>
              </a:spcAft>
              <a:buSzPts val="1400"/>
              <a:buNone/>
              <a:defRPr b="0" i="0" sz="1800" u="none" cap="none" strike="noStrike">
                <a:solidFill>
                  <a:schemeClr val="dk1"/>
                </a:solidFill>
                <a:latin typeface="Century"/>
                <a:ea typeface="Century"/>
                <a:cs typeface="Century"/>
                <a:sym typeface="Century"/>
              </a:defRPr>
            </a:lvl8pPr>
            <a:lvl9pPr lvl="8" marR="0" rtl="0" algn="l">
              <a:spcBef>
                <a:spcPts val="0"/>
              </a:spcBef>
              <a:spcAft>
                <a:spcPts val="0"/>
              </a:spcAft>
              <a:buSzPts val="1400"/>
              <a:buNone/>
              <a:defRPr b="0" i="0" sz="1800" u="none" cap="none" strike="noStrike">
                <a:solidFill>
                  <a:schemeClr val="dk1"/>
                </a:solidFill>
                <a:latin typeface="Century"/>
                <a:ea typeface="Century"/>
                <a:cs typeface="Century"/>
                <a:sym typeface="Century"/>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entury"/>
                <a:ea typeface="Century"/>
                <a:cs typeface="Century"/>
                <a:sym typeface="Century"/>
              </a:defRPr>
            </a:lvl1pPr>
            <a:lvl2pPr indent="-228600" lvl="1" marL="914400" marR="0" rtl="0" algn="l">
              <a:spcBef>
                <a:spcPts val="0"/>
              </a:spcBef>
              <a:spcAft>
                <a:spcPts val="0"/>
              </a:spcAft>
              <a:buSzPts val="1400"/>
              <a:buNone/>
              <a:defRPr b="0" i="0" sz="1200" u="none" cap="none" strike="noStrike">
                <a:solidFill>
                  <a:schemeClr val="dk1"/>
                </a:solidFill>
                <a:latin typeface="Century"/>
                <a:ea typeface="Century"/>
                <a:cs typeface="Century"/>
                <a:sym typeface="Century"/>
              </a:defRPr>
            </a:lvl2pPr>
            <a:lvl3pPr indent="-228600" lvl="2" marL="1371600" marR="0" rtl="0" algn="l">
              <a:spcBef>
                <a:spcPts val="0"/>
              </a:spcBef>
              <a:spcAft>
                <a:spcPts val="0"/>
              </a:spcAft>
              <a:buSzPts val="1400"/>
              <a:buNone/>
              <a:defRPr b="0" i="0" sz="1200" u="none" cap="none" strike="noStrike">
                <a:solidFill>
                  <a:schemeClr val="dk1"/>
                </a:solidFill>
                <a:latin typeface="Century"/>
                <a:ea typeface="Century"/>
                <a:cs typeface="Century"/>
                <a:sym typeface="Century"/>
              </a:defRPr>
            </a:lvl3pPr>
            <a:lvl4pPr indent="-228600" lvl="3" marL="1828800" marR="0" rtl="0" algn="l">
              <a:spcBef>
                <a:spcPts val="0"/>
              </a:spcBef>
              <a:spcAft>
                <a:spcPts val="0"/>
              </a:spcAft>
              <a:buSzPts val="1400"/>
              <a:buNone/>
              <a:defRPr b="0" i="0" sz="1200" u="none" cap="none" strike="noStrike">
                <a:solidFill>
                  <a:schemeClr val="dk1"/>
                </a:solidFill>
                <a:latin typeface="Century"/>
                <a:ea typeface="Century"/>
                <a:cs typeface="Century"/>
                <a:sym typeface="Century"/>
              </a:defRPr>
            </a:lvl4pPr>
            <a:lvl5pPr indent="-228600" lvl="4" marL="2286000" marR="0" rtl="0" algn="l">
              <a:spcBef>
                <a:spcPts val="0"/>
              </a:spcBef>
              <a:spcAft>
                <a:spcPts val="0"/>
              </a:spcAft>
              <a:buSzPts val="1400"/>
              <a:buNone/>
              <a:defRPr b="0" i="0" sz="1200" u="none" cap="none" strike="noStrike">
                <a:solidFill>
                  <a:schemeClr val="dk1"/>
                </a:solidFill>
                <a:latin typeface="Century"/>
                <a:ea typeface="Century"/>
                <a:cs typeface="Century"/>
                <a:sym typeface="Century"/>
              </a:defRPr>
            </a:lvl5pPr>
            <a:lvl6pPr indent="-228600" lvl="5" marL="2743200" marR="0" rtl="0" algn="l">
              <a:spcBef>
                <a:spcPts val="0"/>
              </a:spcBef>
              <a:spcAft>
                <a:spcPts val="0"/>
              </a:spcAft>
              <a:buSzPts val="1400"/>
              <a:buNone/>
              <a:defRPr b="0" i="0" sz="1200" u="none" cap="none" strike="noStrike">
                <a:solidFill>
                  <a:schemeClr val="dk1"/>
                </a:solidFill>
                <a:latin typeface="Century"/>
                <a:ea typeface="Century"/>
                <a:cs typeface="Century"/>
                <a:sym typeface="Century"/>
              </a:defRPr>
            </a:lvl6pPr>
            <a:lvl7pPr indent="-228600" lvl="6" marL="3200400" marR="0" rtl="0" algn="l">
              <a:spcBef>
                <a:spcPts val="0"/>
              </a:spcBef>
              <a:spcAft>
                <a:spcPts val="0"/>
              </a:spcAft>
              <a:buSzPts val="1400"/>
              <a:buNone/>
              <a:defRPr b="0" i="0" sz="1200" u="none" cap="none" strike="noStrike">
                <a:solidFill>
                  <a:schemeClr val="dk1"/>
                </a:solidFill>
                <a:latin typeface="Century"/>
                <a:ea typeface="Century"/>
                <a:cs typeface="Century"/>
                <a:sym typeface="Century"/>
              </a:defRPr>
            </a:lvl7pPr>
            <a:lvl8pPr indent="-228600" lvl="7" marL="3657600" marR="0" rtl="0" algn="l">
              <a:spcBef>
                <a:spcPts val="0"/>
              </a:spcBef>
              <a:spcAft>
                <a:spcPts val="0"/>
              </a:spcAft>
              <a:buSzPts val="1400"/>
              <a:buNone/>
              <a:defRPr b="0" i="0" sz="1200" u="none" cap="none" strike="noStrike">
                <a:solidFill>
                  <a:schemeClr val="dk1"/>
                </a:solidFill>
                <a:latin typeface="Century"/>
                <a:ea typeface="Century"/>
                <a:cs typeface="Century"/>
                <a:sym typeface="Century"/>
              </a:defRPr>
            </a:lvl8pPr>
            <a:lvl9pPr indent="-228600" lvl="8" marL="4114800" marR="0" rtl="0" algn="l">
              <a:spcBef>
                <a:spcPts val="0"/>
              </a:spcBef>
              <a:spcAft>
                <a:spcPts val="0"/>
              </a:spcAft>
              <a:buSzPts val="1400"/>
              <a:buNone/>
              <a:defRPr b="0" i="0" sz="1200" u="none" cap="none" strike="noStrike">
                <a:solidFill>
                  <a:schemeClr val="dk1"/>
                </a:solidFill>
                <a:latin typeface="Century"/>
                <a:ea typeface="Century"/>
                <a:cs typeface="Century"/>
                <a:sym typeface="Century"/>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entury"/>
                <a:ea typeface="Century"/>
                <a:cs typeface="Century"/>
                <a:sym typeface="Century"/>
              </a:defRPr>
            </a:lvl1pPr>
            <a:lvl2pPr lvl="1" marR="0" rtl="0" algn="l">
              <a:spcBef>
                <a:spcPts val="0"/>
              </a:spcBef>
              <a:spcAft>
                <a:spcPts val="0"/>
              </a:spcAft>
              <a:buSzPts val="1400"/>
              <a:buNone/>
              <a:defRPr b="0" i="0" sz="1800" u="none" cap="none" strike="noStrike">
                <a:solidFill>
                  <a:schemeClr val="dk1"/>
                </a:solidFill>
                <a:latin typeface="Century"/>
                <a:ea typeface="Century"/>
                <a:cs typeface="Century"/>
                <a:sym typeface="Century"/>
              </a:defRPr>
            </a:lvl2pPr>
            <a:lvl3pPr lvl="2" marR="0" rtl="0" algn="l">
              <a:spcBef>
                <a:spcPts val="0"/>
              </a:spcBef>
              <a:spcAft>
                <a:spcPts val="0"/>
              </a:spcAft>
              <a:buSzPts val="1400"/>
              <a:buNone/>
              <a:defRPr b="0" i="0" sz="1800" u="none" cap="none" strike="noStrike">
                <a:solidFill>
                  <a:schemeClr val="dk1"/>
                </a:solidFill>
                <a:latin typeface="Century"/>
                <a:ea typeface="Century"/>
                <a:cs typeface="Century"/>
                <a:sym typeface="Century"/>
              </a:defRPr>
            </a:lvl3pPr>
            <a:lvl4pPr lvl="3" marR="0" rtl="0" algn="l">
              <a:spcBef>
                <a:spcPts val="0"/>
              </a:spcBef>
              <a:spcAft>
                <a:spcPts val="0"/>
              </a:spcAft>
              <a:buSzPts val="1400"/>
              <a:buNone/>
              <a:defRPr b="0" i="0" sz="1800" u="none" cap="none" strike="noStrike">
                <a:solidFill>
                  <a:schemeClr val="dk1"/>
                </a:solidFill>
                <a:latin typeface="Century"/>
                <a:ea typeface="Century"/>
                <a:cs typeface="Century"/>
                <a:sym typeface="Century"/>
              </a:defRPr>
            </a:lvl4pPr>
            <a:lvl5pPr lvl="4" marR="0" rtl="0" algn="l">
              <a:spcBef>
                <a:spcPts val="0"/>
              </a:spcBef>
              <a:spcAft>
                <a:spcPts val="0"/>
              </a:spcAft>
              <a:buSzPts val="1400"/>
              <a:buNone/>
              <a:defRPr b="0" i="0" sz="1800" u="none" cap="none" strike="noStrike">
                <a:solidFill>
                  <a:schemeClr val="dk1"/>
                </a:solidFill>
                <a:latin typeface="Century"/>
                <a:ea typeface="Century"/>
                <a:cs typeface="Century"/>
                <a:sym typeface="Century"/>
              </a:defRPr>
            </a:lvl5pPr>
            <a:lvl6pPr lvl="5" marR="0" rtl="0" algn="l">
              <a:spcBef>
                <a:spcPts val="0"/>
              </a:spcBef>
              <a:spcAft>
                <a:spcPts val="0"/>
              </a:spcAft>
              <a:buSzPts val="1400"/>
              <a:buNone/>
              <a:defRPr b="0" i="0" sz="1800" u="none" cap="none" strike="noStrike">
                <a:solidFill>
                  <a:schemeClr val="dk1"/>
                </a:solidFill>
                <a:latin typeface="Century"/>
                <a:ea typeface="Century"/>
                <a:cs typeface="Century"/>
                <a:sym typeface="Century"/>
              </a:defRPr>
            </a:lvl6pPr>
            <a:lvl7pPr lvl="6" marR="0" rtl="0" algn="l">
              <a:spcBef>
                <a:spcPts val="0"/>
              </a:spcBef>
              <a:spcAft>
                <a:spcPts val="0"/>
              </a:spcAft>
              <a:buSzPts val="1400"/>
              <a:buNone/>
              <a:defRPr b="0" i="0" sz="1800" u="none" cap="none" strike="noStrike">
                <a:solidFill>
                  <a:schemeClr val="dk1"/>
                </a:solidFill>
                <a:latin typeface="Century"/>
                <a:ea typeface="Century"/>
                <a:cs typeface="Century"/>
                <a:sym typeface="Century"/>
              </a:defRPr>
            </a:lvl7pPr>
            <a:lvl8pPr lvl="7" marR="0" rtl="0" algn="l">
              <a:spcBef>
                <a:spcPts val="0"/>
              </a:spcBef>
              <a:spcAft>
                <a:spcPts val="0"/>
              </a:spcAft>
              <a:buSzPts val="1400"/>
              <a:buNone/>
              <a:defRPr b="0" i="0" sz="1800" u="none" cap="none" strike="noStrike">
                <a:solidFill>
                  <a:schemeClr val="dk1"/>
                </a:solidFill>
                <a:latin typeface="Century"/>
                <a:ea typeface="Century"/>
                <a:cs typeface="Century"/>
                <a:sym typeface="Century"/>
              </a:defRPr>
            </a:lvl8pPr>
            <a:lvl9pPr lvl="8" marR="0" rtl="0" algn="l">
              <a:spcBef>
                <a:spcPts val="0"/>
              </a:spcBef>
              <a:spcAft>
                <a:spcPts val="0"/>
              </a:spcAft>
              <a:buSzPts val="1400"/>
              <a:buNone/>
              <a:defRPr b="0" i="0" sz="1800" u="none" cap="none" strike="noStrike">
                <a:solidFill>
                  <a:schemeClr val="dk1"/>
                </a:solidFill>
                <a:latin typeface="Century"/>
                <a:ea typeface="Century"/>
                <a:cs typeface="Century"/>
                <a:sym typeface="Century"/>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entury"/>
                <a:ea typeface="Century"/>
                <a:cs typeface="Century"/>
                <a:sym typeface="Century"/>
              </a:rPr>
              <a:t>‹#›</a:t>
            </a:fld>
            <a:endParaRPr b="0" i="0" sz="1200" u="none" cap="none" strike="noStrike">
              <a:solidFill>
                <a:schemeClr val="dk1"/>
              </a:solidFill>
              <a:latin typeface="Century"/>
              <a:ea typeface="Century"/>
              <a:cs typeface="Century"/>
              <a:sym typeface="Century"/>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7"/>
          <p:cNvSpPr txBox="1"/>
          <p:nvPr>
            <p:ph type="title"/>
          </p:nvPr>
        </p:nvSpPr>
        <p:spPr>
          <a:xfrm>
            <a:off x="1293812" y="381000"/>
            <a:ext cx="9601200" cy="11430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body"/>
          </p:nvPr>
        </p:nvSpPr>
        <p:spPr>
          <a:xfrm>
            <a:off x="1293814" y="1828800"/>
            <a:ext cx="9601200" cy="4343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600"/>
              </a:spcBef>
              <a:spcAft>
                <a:spcPts val="0"/>
              </a:spcAft>
              <a:buClr>
                <a:schemeClr val="lt1"/>
              </a:buClr>
              <a:buSzPts val="1800"/>
              <a:buChar char="•"/>
              <a:defRPr/>
            </a:lvl1pPr>
            <a:lvl2pPr indent="-342900" lvl="1" marL="914400" algn="l">
              <a:lnSpc>
                <a:spcPct val="90000"/>
              </a:lnSpc>
              <a:spcBef>
                <a:spcPts val="800"/>
              </a:spcBef>
              <a:spcAft>
                <a:spcPts val="0"/>
              </a:spcAft>
              <a:buClr>
                <a:schemeClr val="lt1"/>
              </a:buClr>
              <a:buSzPts val="1800"/>
              <a:buChar char="–"/>
              <a:defRPr/>
            </a:lvl2pPr>
            <a:lvl3pPr indent="-342900" lvl="2" marL="1371600" algn="l">
              <a:lnSpc>
                <a:spcPct val="90000"/>
              </a:lnSpc>
              <a:spcBef>
                <a:spcPts val="600"/>
              </a:spcBef>
              <a:spcAft>
                <a:spcPts val="0"/>
              </a:spcAft>
              <a:buClr>
                <a:schemeClr val="lt1"/>
              </a:buClr>
              <a:buSzPts val="1800"/>
              <a:buChar char="•"/>
              <a:defRPr/>
            </a:lvl3pPr>
            <a:lvl4pPr indent="-342900" lvl="3" marL="1828800" algn="l">
              <a:lnSpc>
                <a:spcPct val="90000"/>
              </a:lnSpc>
              <a:spcBef>
                <a:spcPts val="600"/>
              </a:spcBef>
              <a:spcAft>
                <a:spcPts val="0"/>
              </a:spcAft>
              <a:buClr>
                <a:schemeClr val="lt1"/>
              </a:buClr>
              <a:buSzPts val="1800"/>
              <a:buChar char="–"/>
              <a:defRPr/>
            </a:lvl4pPr>
            <a:lvl5pPr indent="-330200" lvl="4" marL="2286000" algn="l">
              <a:lnSpc>
                <a:spcPct val="90000"/>
              </a:lnSpc>
              <a:spcBef>
                <a:spcPts val="600"/>
              </a:spcBef>
              <a:spcAft>
                <a:spcPts val="0"/>
              </a:spcAft>
              <a:buClr>
                <a:schemeClr val="lt1"/>
              </a:buClr>
              <a:buSzPts val="1600"/>
              <a:buChar char="•"/>
              <a:defRPr/>
            </a:lvl5pPr>
            <a:lvl6pPr indent="-330200" lvl="5" marL="2743200" algn="l">
              <a:spcBef>
                <a:spcPts val="600"/>
              </a:spcBef>
              <a:spcAft>
                <a:spcPts val="0"/>
              </a:spcAft>
              <a:buClr>
                <a:schemeClr val="lt1"/>
              </a:buClr>
              <a:buSzPts val="1600"/>
              <a:buChar char="–"/>
              <a:defRPr/>
            </a:lvl6pPr>
            <a:lvl7pPr indent="-330200" lvl="6" marL="3200400" algn="l">
              <a:spcBef>
                <a:spcPts val="600"/>
              </a:spcBef>
              <a:spcAft>
                <a:spcPts val="0"/>
              </a:spcAft>
              <a:buClr>
                <a:schemeClr val="lt1"/>
              </a:buClr>
              <a:buSzPts val="1600"/>
              <a:buChar char="•"/>
              <a:defRPr/>
            </a:lvl7pPr>
            <a:lvl8pPr indent="-330200" lvl="7" marL="3657600" algn="l">
              <a:spcBef>
                <a:spcPts val="600"/>
              </a:spcBef>
              <a:spcAft>
                <a:spcPts val="0"/>
              </a:spcAft>
              <a:buClr>
                <a:schemeClr val="lt1"/>
              </a:buClr>
              <a:buSzPts val="1600"/>
              <a:buChar char="–"/>
              <a:defRPr/>
            </a:lvl8pPr>
            <a:lvl9pPr indent="-330200" lvl="8" marL="4114800" algn="l">
              <a:spcBef>
                <a:spcPts val="600"/>
              </a:spcBef>
              <a:spcAft>
                <a:spcPts val="0"/>
              </a:spcAft>
              <a:buClr>
                <a:schemeClr val="lt1"/>
              </a:buClr>
              <a:buSzPts val="1600"/>
              <a:buChar char="•"/>
              <a:defRPr/>
            </a:lvl9pPr>
          </a:lstStyle>
          <a:p/>
        </p:txBody>
      </p:sp>
      <p:sp>
        <p:nvSpPr>
          <p:cNvPr id="18" name="Google Shape;18;p17"/>
          <p:cNvSpPr txBox="1"/>
          <p:nvPr>
            <p:ph idx="11" type="ftr"/>
          </p:nvPr>
        </p:nvSpPr>
        <p:spPr>
          <a:xfrm>
            <a:off x="12938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0" type="dt"/>
          </p:nvPr>
        </p:nvSpPr>
        <p:spPr>
          <a:xfrm>
            <a:off x="7999412" y="6400801"/>
            <a:ext cx="13200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9675812" y="6400801"/>
            <a:ext cx="12192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lt1"/>
                </a:solidFill>
                <a:latin typeface="Century"/>
                <a:ea typeface="Century"/>
                <a:cs typeface="Century"/>
                <a:sym typeface="Century"/>
              </a:defRPr>
            </a:lvl1pPr>
            <a:lvl2pPr indent="0" lvl="1" marL="0" algn="r">
              <a:spcBef>
                <a:spcPts val="0"/>
              </a:spcBef>
              <a:buNone/>
              <a:defRPr b="0" i="0" sz="1100" u="none" cap="none" strike="noStrike">
                <a:solidFill>
                  <a:schemeClr val="lt1"/>
                </a:solidFill>
                <a:latin typeface="Century"/>
                <a:ea typeface="Century"/>
                <a:cs typeface="Century"/>
                <a:sym typeface="Century"/>
              </a:defRPr>
            </a:lvl2pPr>
            <a:lvl3pPr indent="0" lvl="2" marL="0" algn="r">
              <a:spcBef>
                <a:spcPts val="0"/>
              </a:spcBef>
              <a:buNone/>
              <a:defRPr b="0" i="0" sz="1100" u="none" cap="none" strike="noStrike">
                <a:solidFill>
                  <a:schemeClr val="lt1"/>
                </a:solidFill>
                <a:latin typeface="Century"/>
                <a:ea typeface="Century"/>
                <a:cs typeface="Century"/>
                <a:sym typeface="Century"/>
              </a:defRPr>
            </a:lvl3pPr>
            <a:lvl4pPr indent="0" lvl="3" marL="0" algn="r">
              <a:spcBef>
                <a:spcPts val="0"/>
              </a:spcBef>
              <a:buNone/>
              <a:defRPr b="0" i="0" sz="1100" u="none" cap="none" strike="noStrike">
                <a:solidFill>
                  <a:schemeClr val="lt1"/>
                </a:solidFill>
                <a:latin typeface="Century"/>
                <a:ea typeface="Century"/>
                <a:cs typeface="Century"/>
                <a:sym typeface="Century"/>
              </a:defRPr>
            </a:lvl4pPr>
            <a:lvl5pPr indent="0" lvl="4" marL="0" algn="r">
              <a:spcBef>
                <a:spcPts val="0"/>
              </a:spcBef>
              <a:buNone/>
              <a:defRPr b="0" i="0" sz="1100" u="none" cap="none" strike="noStrike">
                <a:solidFill>
                  <a:schemeClr val="lt1"/>
                </a:solidFill>
                <a:latin typeface="Century"/>
                <a:ea typeface="Century"/>
                <a:cs typeface="Century"/>
                <a:sym typeface="Century"/>
              </a:defRPr>
            </a:lvl5pPr>
            <a:lvl6pPr indent="0" lvl="5" marL="0" algn="r">
              <a:spcBef>
                <a:spcPts val="0"/>
              </a:spcBef>
              <a:buNone/>
              <a:defRPr b="0" i="0" sz="1100" u="none" cap="none" strike="noStrike">
                <a:solidFill>
                  <a:schemeClr val="lt1"/>
                </a:solidFill>
                <a:latin typeface="Century"/>
                <a:ea typeface="Century"/>
                <a:cs typeface="Century"/>
                <a:sym typeface="Century"/>
              </a:defRPr>
            </a:lvl6pPr>
            <a:lvl7pPr indent="0" lvl="6" marL="0" algn="r">
              <a:spcBef>
                <a:spcPts val="0"/>
              </a:spcBef>
              <a:buNone/>
              <a:defRPr b="0" i="0" sz="1100" u="none" cap="none" strike="noStrike">
                <a:solidFill>
                  <a:schemeClr val="lt1"/>
                </a:solidFill>
                <a:latin typeface="Century"/>
                <a:ea typeface="Century"/>
                <a:cs typeface="Century"/>
                <a:sym typeface="Century"/>
              </a:defRPr>
            </a:lvl7pPr>
            <a:lvl8pPr indent="0" lvl="7" marL="0" algn="r">
              <a:spcBef>
                <a:spcPts val="0"/>
              </a:spcBef>
              <a:buNone/>
              <a:defRPr b="0" i="0" sz="1100" u="none" cap="none" strike="noStrike">
                <a:solidFill>
                  <a:schemeClr val="lt1"/>
                </a:solidFill>
                <a:latin typeface="Century"/>
                <a:ea typeface="Century"/>
                <a:cs typeface="Century"/>
                <a:sym typeface="Century"/>
              </a:defRPr>
            </a:lvl8pPr>
            <a:lvl9pPr indent="0" lvl="8" marL="0" algn="r">
              <a:spcBef>
                <a:spcPts val="0"/>
              </a:spcBef>
              <a:buNone/>
              <a:defRPr b="0" i="0" sz="1100" u="none" cap="none" strike="noStrike">
                <a:solidFill>
                  <a:schemeClr val="lt1"/>
                </a:solidFill>
                <a:latin typeface="Century"/>
                <a:ea typeface="Century"/>
                <a:cs typeface="Century"/>
                <a:sym typeface="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e Picture with Caption">
  <p:cSld name="Alternate Picture with Caption">
    <p:spTree>
      <p:nvGrpSpPr>
        <p:cNvPr id="73" name="Shape 73"/>
        <p:cNvGrpSpPr/>
        <p:nvPr/>
      </p:nvGrpSpPr>
      <p:grpSpPr>
        <a:xfrm>
          <a:off x="0" y="0"/>
          <a:ext cx="0" cy="0"/>
          <a:chOff x="0" y="0"/>
          <a:chExt cx="0" cy="0"/>
        </a:xfrm>
      </p:grpSpPr>
      <p:sp>
        <p:nvSpPr>
          <p:cNvPr id="74" name="Google Shape;74;p26"/>
          <p:cNvSpPr/>
          <p:nvPr/>
        </p:nvSpPr>
        <p:spPr>
          <a:xfrm>
            <a:off x="5393372" y="0"/>
            <a:ext cx="6795452" cy="6858000"/>
          </a:xfrm>
          <a:prstGeom prst="rect">
            <a:avLst/>
          </a:prstGeom>
          <a:solidFill>
            <a:schemeClr val="dk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a:ea typeface="Century"/>
              <a:cs typeface="Century"/>
              <a:sym typeface="Century"/>
            </a:endParaRPr>
          </a:p>
        </p:txBody>
      </p:sp>
      <p:sp>
        <p:nvSpPr>
          <p:cNvPr id="75" name="Google Shape;75;p26"/>
          <p:cNvSpPr/>
          <p:nvPr/>
        </p:nvSpPr>
        <p:spPr>
          <a:xfrm>
            <a:off x="5484812" y="0"/>
            <a:ext cx="6704012" cy="6858000"/>
          </a:xfrm>
          <a:prstGeom prst="rect">
            <a:avLst/>
          </a:prstGeom>
          <a:solidFill>
            <a:srgbClr val="527527">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a:ea typeface="Century"/>
              <a:cs typeface="Century"/>
              <a:sym typeface="Century"/>
            </a:endParaRPr>
          </a:p>
        </p:txBody>
      </p:sp>
      <p:sp>
        <p:nvSpPr>
          <p:cNvPr id="76" name="Google Shape;76;p26"/>
          <p:cNvSpPr txBox="1"/>
          <p:nvPr>
            <p:ph type="title"/>
          </p:nvPr>
        </p:nvSpPr>
        <p:spPr>
          <a:xfrm>
            <a:off x="608013" y="685800"/>
            <a:ext cx="4267200" cy="388620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lt1"/>
              </a:buClr>
              <a:buSzPts val="4000"/>
              <a:buFont typeface="Century"/>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6"/>
          <p:cNvSpPr txBox="1"/>
          <p:nvPr>
            <p:ph idx="1" type="body"/>
          </p:nvPr>
        </p:nvSpPr>
        <p:spPr>
          <a:xfrm>
            <a:off x="608013" y="4724400"/>
            <a:ext cx="4267200" cy="1447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lt1"/>
              </a:buClr>
              <a:buSzPts val="2000"/>
              <a:buNone/>
              <a:defRPr sz="2000"/>
            </a:lvl1pPr>
            <a:lvl2pPr indent="-228600" lvl="1" marL="914400" algn="l">
              <a:lnSpc>
                <a:spcPct val="90000"/>
              </a:lnSpc>
              <a:spcBef>
                <a:spcPts val="800"/>
              </a:spcBef>
              <a:spcAft>
                <a:spcPts val="0"/>
              </a:spcAft>
              <a:buClr>
                <a:schemeClr val="lt1"/>
              </a:buClr>
              <a:buSzPts val="1200"/>
              <a:buNone/>
              <a:defRPr sz="1200"/>
            </a:lvl2pPr>
            <a:lvl3pPr indent="-228600" lvl="2" marL="1371600" algn="l">
              <a:lnSpc>
                <a:spcPct val="90000"/>
              </a:lnSpc>
              <a:spcBef>
                <a:spcPts val="600"/>
              </a:spcBef>
              <a:spcAft>
                <a:spcPts val="0"/>
              </a:spcAft>
              <a:buClr>
                <a:schemeClr val="lt1"/>
              </a:buClr>
              <a:buSzPts val="1000"/>
              <a:buNone/>
              <a:defRPr sz="1000"/>
            </a:lvl3pPr>
            <a:lvl4pPr indent="-228600" lvl="3" marL="1828800" algn="l">
              <a:lnSpc>
                <a:spcPct val="90000"/>
              </a:lnSpc>
              <a:spcBef>
                <a:spcPts val="600"/>
              </a:spcBef>
              <a:spcAft>
                <a:spcPts val="0"/>
              </a:spcAft>
              <a:buClr>
                <a:schemeClr val="lt1"/>
              </a:buClr>
              <a:buSzPts val="900"/>
              <a:buNone/>
              <a:defRPr sz="900"/>
            </a:lvl4pPr>
            <a:lvl5pPr indent="-228600" lvl="4" marL="2286000" algn="l">
              <a:lnSpc>
                <a:spcPct val="90000"/>
              </a:lnSpc>
              <a:spcBef>
                <a:spcPts val="600"/>
              </a:spcBef>
              <a:spcAft>
                <a:spcPts val="0"/>
              </a:spcAft>
              <a:buClr>
                <a:schemeClr val="lt1"/>
              </a:buClr>
              <a:buSzPts val="900"/>
              <a:buNone/>
              <a:defRPr sz="900"/>
            </a:lvl5pPr>
            <a:lvl6pPr indent="-228600" lvl="5" marL="2743200" algn="l">
              <a:spcBef>
                <a:spcPts val="600"/>
              </a:spcBef>
              <a:spcAft>
                <a:spcPts val="0"/>
              </a:spcAft>
              <a:buClr>
                <a:schemeClr val="lt1"/>
              </a:buClr>
              <a:buSzPts val="900"/>
              <a:buNone/>
              <a:defRPr sz="900"/>
            </a:lvl6pPr>
            <a:lvl7pPr indent="-228600" lvl="6" marL="3200400" algn="l">
              <a:spcBef>
                <a:spcPts val="600"/>
              </a:spcBef>
              <a:spcAft>
                <a:spcPts val="0"/>
              </a:spcAft>
              <a:buClr>
                <a:schemeClr val="lt1"/>
              </a:buClr>
              <a:buSzPts val="900"/>
              <a:buNone/>
              <a:defRPr sz="900"/>
            </a:lvl7pPr>
            <a:lvl8pPr indent="-228600" lvl="7" marL="3657600" algn="l">
              <a:spcBef>
                <a:spcPts val="600"/>
              </a:spcBef>
              <a:spcAft>
                <a:spcPts val="0"/>
              </a:spcAft>
              <a:buClr>
                <a:schemeClr val="lt1"/>
              </a:buClr>
              <a:buSzPts val="900"/>
              <a:buNone/>
              <a:defRPr sz="900"/>
            </a:lvl8pPr>
            <a:lvl9pPr indent="-228600" lvl="8" marL="4114800" algn="l">
              <a:spcBef>
                <a:spcPts val="600"/>
              </a:spcBef>
              <a:spcAft>
                <a:spcPts val="0"/>
              </a:spcAft>
              <a:buClr>
                <a:schemeClr val="lt1"/>
              </a:buClr>
              <a:buSzPts val="900"/>
              <a:buNone/>
              <a:defRPr sz="900"/>
            </a:lvl9pPr>
          </a:lstStyle>
          <a:p/>
        </p:txBody>
      </p:sp>
      <p:sp>
        <p:nvSpPr>
          <p:cNvPr descr="An empty placeholder to add an image. Click on the placeholder and select the image that you wish to add.&#10;" id="78" name="Google Shape;78;p26"/>
          <p:cNvSpPr/>
          <p:nvPr>
            <p:ph idx="2" type="pic"/>
          </p:nvPr>
        </p:nvSpPr>
        <p:spPr>
          <a:xfrm>
            <a:off x="6094413" y="685800"/>
            <a:ext cx="5486400" cy="5486400"/>
          </a:xfrm>
          <a:prstGeom prst="rect">
            <a:avLst/>
          </a:prstGeom>
          <a:solidFill>
            <a:srgbClr val="1D1B10"/>
          </a:solidFill>
          <a:ln cap="flat" cmpd="sng" w="50800">
            <a:solidFill>
              <a:schemeClr val="lt1"/>
            </a:solidFill>
            <a:prstDash val="solid"/>
            <a:miter lim="800000"/>
            <a:headEnd len="sm" w="sm" type="none"/>
            <a:tailEnd len="sm" w="sm" type="none"/>
          </a:ln>
          <a:effectLst>
            <a:outerShdw blurRad="190500" rotWithShape="0" algn="ctr">
              <a:srgbClr val="000000">
                <a:alpha val="49803"/>
              </a:srgbClr>
            </a:outerShdw>
          </a:effectLst>
        </p:spPr>
      </p:sp>
      <p:sp>
        <p:nvSpPr>
          <p:cNvPr id="79" name="Google Shape;79;p26"/>
          <p:cNvSpPr txBox="1"/>
          <p:nvPr>
            <p:ph idx="11" type="ftr"/>
          </p:nvPr>
        </p:nvSpPr>
        <p:spPr>
          <a:xfrm>
            <a:off x="12938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6"/>
          <p:cNvSpPr txBox="1"/>
          <p:nvPr>
            <p:ph idx="10" type="dt"/>
          </p:nvPr>
        </p:nvSpPr>
        <p:spPr>
          <a:xfrm>
            <a:off x="7999412" y="6400801"/>
            <a:ext cx="13200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6"/>
          <p:cNvSpPr txBox="1"/>
          <p:nvPr>
            <p:ph idx="12" type="sldNum"/>
          </p:nvPr>
        </p:nvSpPr>
        <p:spPr>
          <a:xfrm>
            <a:off x="9675812" y="6400801"/>
            <a:ext cx="12192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lt1"/>
                </a:solidFill>
                <a:latin typeface="Century"/>
                <a:ea typeface="Century"/>
                <a:cs typeface="Century"/>
                <a:sym typeface="Century"/>
              </a:defRPr>
            </a:lvl1pPr>
            <a:lvl2pPr indent="0" lvl="1" marL="0" algn="r">
              <a:spcBef>
                <a:spcPts val="0"/>
              </a:spcBef>
              <a:buNone/>
              <a:defRPr b="0" i="0" sz="1100" u="none" cap="none" strike="noStrike">
                <a:solidFill>
                  <a:schemeClr val="lt1"/>
                </a:solidFill>
                <a:latin typeface="Century"/>
                <a:ea typeface="Century"/>
                <a:cs typeface="Century"/>
                <a:sym typeface="Century"/>
              </a:defRPr>
            </a:lvl2pPr>
            <a:lvl3pPr indent="0" lvl="2" marL="0" algn="r">
              <a:spcBef>
                <a:spcPts val="0"/>
              </a:spcBef>
              <a:buNone/>
              <a:defRPr b="0" i="0" sz="1100" u="none" cap="none" strike="noStrike">
                <a:solidFill>
                  <a:schemeClr val="lt1"/>
                </a:solidFill>
                <a:latin typeface="Century"/>
                <a:ea typeface="Century"/>
                <a:cs typeface="Century"/>
                <a:sym typeface="Century"/>
              </a:defRPr>
            </a:lvl3pPr>
            <a:lvl4pPr indent="0" lvl="3" marL="0" algn="r">
              <a:spcBef>
                <a:spcPts val="0"/>
              </a:spcBef>
              <a:buNone/>
              <a:defRPr b="0" i="0" sz="1100" u="none" cap="none" strike="noStrike">
                <a:solidFill>
                  <a:schemeClr val="lt1"/>
                </a:solidFill>
                <a:latin typeface="Century"/>
                <a:ea typeface="Century"/>
                <a:cs typeface="Century"/>
                <a:sym typeface="Century"/>
              </a:defRPr>
            </a:lvl4pPr>
            <a:lvl5pPr indent="0" lvl="4" marL="0" algn="r">
              <a:spcBef>
                <a:spcPts val="0"/>
              </a:spcBef>
              <a:buNone/>
              <a:defRPr b="0" i="0" sz="1100" u="none" cap="none" strike="noStrike">
                <a:solidFill>
                  <a:schemeClr val="lt1"/>
                </a:solidFill>
                <a:latin typeface="Century"/>
                <a:ea typeface="Century"/>
                <a:cs typeface="Century"/>
                <a:sym typeface="Century"/>
              </a:defRPr>
            </a:lvl5pPr>
            <a:lvl6pPr indent="0" lvl="5" marL="0" algn="r">
              <a:spcBef>
                <a:spcPts val="0"/>
              </a:spcBef>
              <a:buNone/>
              <a:defRPr b="0" i="0" sz="1100" u="none" cap="none" strike="noStrike">
                <a:solidFill>
                  <a:schemeClr val="lt1"/>
                </a:solidFill>
                <a:latin typeface="Century"/>
                <a:ea typeface="Century"/>
                <a:cs typeface="Century"/>
                <a:sym typeface="Century"/>
              </a:defRPr>
            </a:lvl6pPr>
            <a:lvl7pPr indent="0" lvl="6" marL="0" algn="r">
              <a:spcBef>
                <a:spcPts val="0"/>
              </a:spcBef>
              <a:buNone/>
              <a:defRPr b="0" i="0" sz="1100" u="none" cap="none" strike="noStrike">
                <a:solidFill>
                  <a:schemeClr val="lt1"/>
                </a:solidFill>
                <a:latin typeface="Century"/>
                <a:ea typeface="Century"/>
                <a:cs typeface="Century"/>
                <a:sym typeface="Century"/>
              </a:defRPr>
            </a:lvl7pPr>
            <a:lvl8pPr indent="0" lvl="7" marL="0" algn="r">
              <a:spcBef>
                <a:spcPts val="0"/>
              </a:spcBef>
              <a:buNone/>
              <a:defRPr b="0" i="0" sz="1100" u="none" cap="none" strike="noStrike">
                <a:solidFill>
                  <a:schemeClr val="lt1"/>
                </a:solidFill>
                <a:latin typeface="Century"/>
                <a:ea typeface="Century"/>
                <a:cs typeface="Century"/>
                <a:sym typeface="Century"/>
              </a:defRPr>
            </a:lvl8pPr>
            <a:lvl9pPr indent="0" lvl="8" marL="0" algn="r">
              <a:spcBef>
                <a:spcPts val="0"/>
              </a:spcBef>
              <a:buNone/>
              <a:defRPr b="0" i="0" sz="1100" u="none" cap="none" strike="noStrike">
                <a:solidFill>
                  <a:schemeClr val="lt1"/>
                </a:solidFill>
                <a:latin typeface="Century"/>
                <a:ea typeface="Century"/>
                <a:cs typeface="Century"/>
                <a:sym typeface="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27"/>
          <p:cNvSpPr txBox="1"/>
          <p:nvPr>
            <p:ph type="title"/>
          </p:nvPr>
        </p:nvSpPr>
        <p:spPr>
          <a:xfrm>
            <a:off x="1293812" y="381000"/>
            <a:ext cx="9601200" cy="11430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7"/>
          <p:cNvSpPr txBox="1"/>
          <p:nvPr>
            <p:ph idx="1" type="body"/>
          </p:nvPr>
        </p:nvSpPr>
        <p:spPr>
          <a:xfrm rot="5400000">
            <a:off x="3922714" y="-800100"/>
            <a:ext cx="4343400"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600"/>
              </a:spcBef>
              <a:spcAft>
                <a:spcPts val="0"/>
              </a:spcAft>
              <a:buClr>
                <a:schemeClr val="lt1"/>
              </a:buClr>
              <a:buSzPts val="1800"/>
              <a:buChar char="•"/>
              <a:defRPr/>
            </a:lvl1pPr>
            <a:lvl2pPr indent="-342900" lvl="1" marL="914400" algn="l">
              <a:lnSpc>
                <a:spcPct val="90000"/>
              </a:lnSpc>
              <a:spcBef>
                <a:spcPts val="800"/>
              </a:spcBef>
              <a:spcAft>
                <a:spcPts val="0"/>
              </a:spcAft>
              <a:buClr>
                <a:schemeClr val="lt1"/>
              </a:buClr>
              <a:buSzPts val="1800"/>
              <a:buChar char="–"/>
              <a:defRPr/>
            </a:lvl2pPr>
            <a:lvl3pPr indent="-342900" lvl="2" marL="1371600" algn="l">
              <a:lnSpc>
                <a:spcPct val="90000"/>
              </a:lnSpc>
              <a:spcBef>
                <a:spcPts val="600"/>
              </a:spcBef>
              <a:spcAft>
                <a:spcPts val="0"/>
              </a:spcAft>
              <a:buClr>
                <a:schemeClr val="lt1"/>
              </a:buClr>
              <a:buSzPts val="1800"/>
              <a:buChar char="•"/>
              <a:defRPr/>
            </a:lvl3pPr>
            <a:lvl4pPr indent="-342900" lvl="3" marL="1828800" algn="l">
              <a:lnSpc>
                <a:spcPct val="90000"/>
              </a:lnSpc>
              <a:spcBef>
                <a:spcPts val="600"/>
              </a:spcBef>
              <a:spcAft>
                <a:spcPts val="0"/>
              </a:spcAft>
              <a:buClr>
                <a:schemeClr val="lt1"/>
              </a:buClr>
              <a:buSzPts val="1800"/>
              <a:buChar char="–"/>
              <a:defRPr/>
            </a:lvl4pPr>
            <a:lvl5pPr indent="-330200" lvl="4" marL="2286000" algn="l">
              <a:lnSpc>
                <a:spcPct val="90000"/>
              </a:lnSpc>
              <a:spcBef>
                <a:spcPts val="600"/>
              </a:spcBef>
              <a:spcAft>
                <a:spcPts val="0"/>
              </a:spcAft>
              <a:buClr>
                <a:schemeClr val="lt1"/>
              </a:buClr>
              <a:buSzPts val="1600"/>
              <a:buChar char="•"/>
              <a:defRPr/>
            </a:lvl5pPr>
            <a:lvl6pPr indent="-330200" lvl="5" marL="2743200" algn="l">
              <a:spcBef>
                <a:spcPts val="600"/>
              </a:spcBef>
              <a:spcAft>
                <a:spcPts val="0"/>
              </a:spcAft>
              <a:buClr>
                <a:schemeClr val="lt1"/>
              </a:buClr>
              <a:buSzPts val="1600"/>
              <a:buChar char="–"/>
              <a:defRPr/>
            </a:lvl6pPr>
            <a:lvl7pPr indent="-330200" lvl="6" marL="3200400" algn="l">
              <a:spcBef>
                <a:spcPts val="600"/>
              </a:spcBef>
              <a:spcAft>
                <a:spcPts val="0"/>
              </a:spcAft>
              <a:buClr>
                <a:schemeClr val="lt1"/>
              </a:buClr>
              <a:buSzPts val="1600"/>
              <a:buChar char="•"/>
              <a:defRPr/>
            </a:lvl7pPr>
            <a:lvl8pPr indent="-330200" lvl="7" marL="3657600" algn="l">
              <a:spcBef>
                <a:spcPts val="600"/>
              </a:spcBef>
              <a:spcAft>
                <a:spcPts val="0"/>
              </a:spcAft>
              <a:buClr>
                <a:schemeClr val="lt1"/>
              </a:buClr>
              <a:buSzPts val="1600"/>
              <a:buChar char="–"/>
              <a:defRPr/>
            </a:lvl8pPr>
            <a:lvl9pPr indent="-330200" lvl="8" marL="4114800" algn="l">
              <a:spcBef>
                <a:spcPts val="600"/>
              </a:spcBef>
              <a:spcAft>
                <a:spcPts val="0"/>
              </a:spcAft>
              <a:buClr>
                <a:schemeClr val="lt1"/>
              </a:buClr>
              <a:buSzPts val="1600"/>
              <a:buChar char="•"/>
              <a:defRPr/>
            </a:lvl9pPr>
          </a:lstStyle>
          <a:p/>
        </p:txBody>
      </p:sp>
      <p:sp>
        <p:nvSpPr>
          <p:cNvPr id="85" name="Google Shape;85;p27"/>
          <p:cNvSpPr txBox="1"/>
          <p:nvPr>
            <p:ph idx="11" type="ftr"/>
          </p:nvPr>
        </p:nvSpPr>
        <p:spPr>
          <a:xfrm>
            <a:off x="12938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7"/>
          <p:cNvSpPr txBox="1"/>
          <p:nvPr>
            <p:ph idx="10" type="dt"/>
          </p:nvPr>
        </p:nvSpPr>
        <p:spPr>
          <a:xfrm>
            <a:off x="7999412" y="6400801"/>
            <a:ext cx="13200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7"/>
          <p:cNvSpPr txBox="1"/>
          <p:nvPr>
            <p:ph idx="12" type="sldNum"/>
          </p:nvPr>
        </p:nvSpPr>
        <p:spPr>
          <a:xfrm>
            <a:off x="9675812" y="6400801"/>
            <a:ext cx="12192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lt1"/>
                </a:solidFill>
                <a:latin typeface="Century"/>
                <a:ea typeface="Century"/>
                <a:cs typeface="Century"/>
                <a:sym typeface="Century"/>
              </a:defRPr>
            </a:lvl1pPr>
            <a:lvl2pPr indent="0" lvl="1" marL="0" algn="r">
              <a:spcBef>
                <a:spcPts val="0"/>
              </a:spcBef>
              <a:buNone/>
              <a:defRPr b="0" i="0" sz="1100" u="none" cap="none" strike="noStrike">
                <a:solidFill>
                  <a:schemeClr val="lt1"/>
                </a:solidFill>
                <a:latin typeface="Century"/>
                <a:ea typeface="Century"/>
                <a:cs typeface="Century"/>
                <a:sym typeface="Century"/>
              </a:defRPr>
            </a:lvl2pPr>
            <a:lvl3pPr indent="0" lvl="2" marL="0" algn="r">
              <a:spcBef>
                <a:spcPts val="0"/>
              </a:spcBef>
              <a:buNone/>
              <a:defRPr b="0" i="0" sz="1100" u="none" cap="none" strike="noStrike">
                <a:solidFill>
                  <a:schemeClr val="lt1"/>
                </a:solidFill>
                <a:latin typeface="Century"/>
                <a:ea typeface="Century"/>
                <a:cs typeface="Century"/>
                <a:sym typeface="Century"/>
              </a:defRPr>
            </a:lvl3pPr>
            <a:lvl4pPr indent="0" lvl="3" marL="0" algn="r">
              <a:spcBef>
                <a:spcPts val="0"/>
              </a:spcBef>
              <a:buNone/>
              <a:defRPr b="0" i="0" sz="1100" u="none" cap="none" strike="noStrike">
                <a:solidFill>
                  <a:schemeClr val="lt1"/>
                </a:solidFill>
                <a:latin typeface="Century"/>
                <a:ea typeface="Century"/>
                <a:cs typeface="Century"/>
                <a:sym typeface="Century"/>
              </a:defRPr>
            </a:lvl4pPr>
            <a:lvl5pPr indent="0" lvl="4" marL="0" algn="r">
              <a:spcBef>
                <a:spcPts val="0"/>
              </a:spcBef>
              <a:buNone/>
              <a:defRPr b="0" i="0" sz="1100" u="none" cap="none" strike="noStrike">
                <a:solidFill>
                  <a:schemeClr val="lt1"/>
                </a:solidFill>
                <a:latin typeface="Century"/>
                <a:ea typeface="Century"/>
                <a:cs typeface="Century"/>
                <a:sym typeface="Century"/>
              </a:defRPr>
            </a:lvl5pPr>
            <a:lvl6pPr indent="0" lvl="5" marL="0" algn="r">
              <a:spcBef>
                <a:spcPts val="0"/>
              </a:spcBef>
              <a:buNone/>
              <a:defRPr b="0" i="0" sz="1100" u="none" cap="none" strike="noStrike">
                <a:solidFill>
                  <a:schemeClr val="lt1"/>
                </a:solidFill>
                <a:latin typeface="Century"/>
                <a:ea typeface="Century"/>
                <a:cs typeface="Century"/>
                <a:sym typeface="Century"/>
              </a:defRPr>
            </a:lvl6pPr>
            <a:lvl7pPr indent="0" lvl="6" marL="0" algn="r">
              <a:spcBef>
                <a:spcPts val="0"/>
              </a:spcBef>
              <a:buNone/>
              <a:defRPr b="0" i="0" sz="1100" u="none" cap="none" strike="noStrike">
                <a:solidFill>
                  <a:schemeClr val="lt1"/>
                </a:solidFill>
                <a:latin typeface="Century"/>
                <a:ea typeface="Century"/>
                <a:cs typeface="Century"/>
                <a:sym typeface="Century"/>
              </a:defRPr>
            </a:lvl7pPr>
            <a:lvl8pPr indent="0" lvl="7" marL="0" algn="r">
              <a:spcBef>
                <a:spcPts val="0"/>
              </a:spcBef>
              <a:buNone/>
              <a:defRPr b="0" i="0" sz="1100" u="none" cap="none" strike="noStrike">
                <a:solidFill>
                  <a:schemeClr val="lt1"/>
                </a:solidFill>
                <a:latin typeface="Century"/>
                <a:ea typeface="Century"/>
                <a:cs typeface="Century"/>
                <a:sym typeface="Century"/>
              </a:defRPr>
            </a:lvl8pPr>
            <a:lvl9pPr indent="0" lvl="8" marL="0" algn="r">
              <a:spcBef>
                <a:spcPts val="0"/>
              </a:spcBef>
              <a:buNone/>
              <a:defRPr b="0" i="0" sz="1100" u="none" cap="none" strike="noStrike">
                <a:solidFill>
                  <a:schemeClr val="lt1"/>
                </a:solidFill>
                <a:latin typeface="Century"/>
                <a:ea typeface="Century"/>
                <a:cs typeface="Century"/>
                <a:sym typeface="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28"/>
          <p:cNvSpPr txBox="1"/>
          <p:nvPr>
            <p:ph type="title"/>
          </p:nvPr>
        </p:nvSpPr>
        <p:spPr>
          <a:xfrm rot="5400000">
            <a:off x="7542212" y="2819401"/>
            <a:ext cx="5486400" cy="1219201"/>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8"/>
          <p:cNvSpPr txBox="1"/>
          <p:nvPr>
            <p:ph idx="1" type="body"/>
          </p:nvPr>
        </p:nvSpPr>
        <p:spPr>
          <a:xfrm rot="5400000">
            <a:off x="2627313" y="-647700"/>
            <a:ext cx="5486400" cy="81533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600"/>
              </a:spcBef>
              <a:spcAft>
                <a:spcPts val="0"/>
              </a:spcAft>
              <a:buClr>
                <a:schemeClr val="lt1"/>
              </a:buClr>
              <a:buSzPts val="1800"/>
              <a:buChar char="•"/>
              <a:defRPr/>
            </a:lvl1pPr>
            <a:lvl2pPr indent="-342900" lvl="1" marL="914400" algn="l">
              <a:lnSpc>
                <a:spcPct val="90000"/>
              </a:lnSpc>
              <a:spcBef>
                <a:spcPts val="800"/>
              </a:spcBef>
              <a:spcAft>
                <a:spcPts val="0"/>
              </a:spcAft>
              <a:buClr>
                <a:schemeClr val="lt1"/>
              </a:buClr>
              <a:buSzPts val="1800"/>
              <a:buChar char="–"/>
              <a:defRPr/>
            </a:lvl2pPr>
            <a:lvl3pPr indent="-342900" lvl="2" marL="1371600" algn="l">
              <a:lnSpc>
                <a:spcPct val="90000"/>
              </a:lnSpc>
              <a:spcBef>
                <a:spcPts val="600"/>
              </a:spcBef>
              <a:spcAft>
                <a:spcPts val="0"/>
              </a:spcAft>
              <a:buClr>
                <a:schemeClr val="lt1"/>
              </a:buClr>
              <a:buSzPts val="1800"/>
              <a:buChar char="•"/>
              <a:defRPr/>
            </a:lvl3pPr>
            <a:lvl4pPr indent="-342900" lvl="3" marL="1828800" algn="l">
              <a:lnSpc>
                <a:spcPct val="90000"/>
              </a:lnSpc>
              <a:spcBef>
                <a:spcPts val="600"/>
              </a:spcBef>
              <a:spcAft>
                <a:spcPts val="0"/>
              </a:spcAft>
              <a:buClr>
                <a:schemeClr val="lt1"/>
              </a:buClr>
              <a:buSzPts val="1800"/>
              <a:buChar char="–"/>
              <a:defRPr/>
            </a:lvl4pPr>
            <a:lvl5pPr indent="-330200" lvl="4" marL="2286000" algn="l">
              <a:lnSpc>
                <a:spcPct val="90000"/>
              </a:lnSpc>
              <a:spcBef>
                <a:spcPts val="600"/>
              </a:spcBef>
              <a:spcAft>
                <a:spcPts val="0"/>
              </a:spcAft>
              <a:buClr>
                <a:schemeClr val="lt1"/>
              </a:buClr>
              <a:buSzPts val="1600"/>
              <a:buChar char="•"/>
              <a:defRPr/>
            </a:lvl5pPr>
            <a:lvl6pPr indent="-330200" lvl="5" marL="2743200" algn="l">
              <a:spcBef>
                <a:spcPts val="600"/>
              </a:spcBef>
              <a:spcAft>
                <a:spcPts val="0"/>
              </a:spcAft>
              <a:buClr>
                <a:schemeClr val="lt1"/>
              </a:buClr>
              <a:buSzPts val="1600"/>
              <a:buChar char="–"/>
              <a:defRPr/>
            </a:lvl6pPr>
            <a:lvl7pPr indent="-330200" lvl="6" marL="3200400" algn="l">
              <a:spcBef>
                <a:spcPts val="600"/>
              </a:spcBef>
              <a:spcAft>
                <a:spcPts val="0"/>
              </a:spcAft>
              <a:buClr>
                <a:schemeClr val="lt1"/>
              </a:buClr>
              <a:buSzPts val="1600"/>
              <a:buChar char="•"/>
              <a:defRPr/>
            </a:lvl7pPr>
            <a:lvl8pPr indent="-330200" lvl="7" marL="3657600" algn="l">
              <a:spcBef>
                <a:spcPts val="600"/>
              </a:spcBef>
              <a:spcAft>
                <a:spcPts val="0"/>
              </a:spcAft>
              <a:buClr>
                <a:schemeClr val="lt1"/>
              </a:buClr>
              <a:buSzPts val="1600"/>
              <a:buChar char="–"/>
              <a:defRPr/>
            </a:lvl8pPr>
            <a:lvl9pPr indent="-330200" lvl="8" marL="4114800" algn="l">
              <a:spcBef>
                <a:spcPts val="600"/>
              </a:spcBef>
              <a:spcAft>
                <a:spcPts val="0"/>
              </a:spcAft>
              <a:buClr>
                <a:schemeClr val="lt1"/>
              </a:buClr>
              <a:buSzPts val="1600"/>
              <a:buChar char="•"/>
              <a:defRPr/>
            </a:lvl9pPr>
          </a:lstStyle>
          <a:p/>
        </p:txBody>
      </p:sp>
      <p:sp>
        <p:nvSpPr>
          <p:cNvPr id="91" name="Google Shape;91;p28"/>
          <p:cNvSpPr txBox="1"/>
          <p:nvPr>
            <p:ph idx="11" type="ftr"/>
          </p:nvPr>
        </p:nvSpPr>
        <p:spPr>
          <a:xfrm>
            <a:off x="12938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8"/>
          <p:cNvSpPr txBox="1"/>
          <p:nvPr>
            <p:ph idx="10" type="dt"/>
          </p:nvPr>
        </p:nvSpPr>
        <p:spPr>
          <a:xfrm>
            <a:off x="7999412" y="6400801"/>
            <a:ext cx="13200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8"/>
          <p:cNvSpPr txBox="1"/>
          <p:nvPr>
            <p:ph idx="12" type="sldNum"/>
          </p:nvPr>
        </p:nvSpPr>
        <p:spPr>
          <a:xfrm>
            <a:off x="9675812" y="6400801"/>
            <a:ext cx="12192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lt1"/>
                </a:solidFill>
                <a:latin typeface="Century"/>
                <a:ea typeface="Century"/>
                <a:cs typeface="Century"/>
                <a:sym typeface="Century"/>
              </a:defRPr>
            </a:lvl1pPr>
            <a:lvl2pPr indent="0" lvl="1" marL="0" algn="r">
              <a:spcBef>
                <a:spcPts val="0"/>
              </a:spcBef>
              <a:buNone/>
              <a:defRPr b="0" i="0" sz="1100" u="none" cap="none" strike="noStrike">
                <a:solidFill>
                  <a:schemeClr val="lt1"/>
                </a:solidFill>
                <a:latin typeface="Century"/>
                <a:ea typeface="Century"/>
                <a:cs typeface="Century"/>
                <a:sym typeface="Century"/>
              </a:defRPr>
            </a:lvl2pPr>
            <a:lvl3pPr indent="0" lvl="2" marL="0" algn="r">
              <a:spcBef>
                <a:spcPts val="0"/>
              </a:spcBef>
              <a:buNone/>
              <a:defRPr b="0" i="0" sz="1100" u="none" cap="none" strike="noStrike">
                <a:solidFill>
                  <a:schemeClr val="lt1"/>
                </a:solidFill>
                <a:latin typeface="Century"/>
                <a:ea typeface="Century"/>
                <a:cs typeface="Century"/>
                <a:sym typeface="Century"/>
              </a:defRPr>
            </a:lvl3pPr>
            <a:lvl4pPr indent="0" lvl="3" marL="0" algn="r">
              <a:spcBef>
                <a:spcPts val="0"/>
              </a:spcBef>
              <a:buNone/>
              <a:defRPr b="0" i="0" sz="1100" u="none" cap="none" strike="noStrike">
                <a:solidFill>
                  <a:schemeClr val="lt1"/>
                </a:solidFill>
                <a:latin typeface="Century"/>
                <a:ea typeface="Century"/>
                <a:cs typeface="Century"/>
                <a:sym typeface="Century"/>
              </a:defRPr>
            </a:lvl4pPr>
            <a:lvl5pPr indent="0" lvl="4" marL="0" algn="r">
              <a:spcBef>
                <a:spcPts val="0"/>
              </a:spcBef>
              <a:buNone/>
              <a:defRPr b="0" i="0" sz="1100" u="none" cap="none" strike="noStrike">
                <a:solidFill>
                  <a:schemeClr val="lt1"/>
                </a:solidFill>
                <a:latin typeface="Century"/>
                <a:ea typeface="Century"/>
                <a:cs typeface="Century"/>
                <a:sym typeface="Century"/>
              </a:defRPr>
            </a:lvl5pPr>
            <a:lvl6pPr indent="0" lvl="5" marL="0" algn="r">
              <a:spcBef>
                <a:spcPts val="0"/>
              </a:spcBef>
              <a:buNone/>
              <a:defRPr b="0" i="0" sz="1100" u="none" cap="none" strike="noStrike">
                <a:solidFill>
                  <a:schemeClr val="lt1"/>
                </a:solidFill>
                <a:latin typeface="Century"/>
                <a:ea typeface="Century"/>
                <a:cs typeface="Century"/>
                <a:sym typeface="Century"/>
              </a:defRPr>
            </a:lvl6pPr>
            <a:lvl7pPr indent="0" lvl="6" marL="0" algn="r">
              <a:spcBef>
                <a:spcPts val="0"/>
              </a:spcBef>
              <a:buNone/>
              <a:defRPr b="0" i="0" sz="1100" u="none" cap="none" strike="noStrike">
                <a:solidFill>
                  <a:schemeClr val="lt1"/>
                </a:solidFill>
                <a:latin typeface="Century"/>
                <a:ea typeface="Century"/>
                <a:cs typeface="Century"/>
                <a:sym typeface="Century"/>
              </a:defRPr>
            </a:lvl7pPr>
            <a:lvl8pPr indent="0" lvl="7" marL="0" algn="r">
              <a:spcBef>
                <a:spcPts val="0"/>
              </a:spcBef>
              <a:buNone/>
              <a:defRPr b="0" i="0" sz="1100" u="none" cap="none" strike="noStrike">
                <a:solidFill>
                  <a:schemeClr val="lt1"/>
                </a:solidFill>
                <a:latin typeface="Century"/>
                <a:ea typeface="Century"/>
                <a:cs typeface="Century"/>
                <a:sym typeface="Century"/>
              </a:defRPr>
            </a:lvl8pPr>
            <a:lvl9pPr indent="0" lvl="8" marL="0" algn="r">
              <a:spcBef>
                <a:spcPts val="0"/>
              </a:spcBef>
              <a:buNone/>
              <a:defRPr b="0" i="0" sz="1100" u="none" cap="none" strike="noStrike">
                <a:solidFill>
                  <a:schemeClr val="lt1"/>
                </a:solidFill>
                <a:latin typeface="Century"/>
                <a:ea typeface="Century"/>
                <a:cs typeface="Century"/>
                <a:sym typeface="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8"/>
          <p:cNvSpPr txBox="1"/>
          <p:nvPr>
            <p:ph type="ctrTitle"/>
          </p:nvPr>
        </p:nvSpPr>
        <p:spPr>
          <a:xfrm>
            <a:off x="1674812" y="1524000"/>
            <a:ext cx="8839201" cy="320040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lt1"/>
              </a:buClr>
              <a:buSzPts val="5400"/>
              <a:buFont typeface="Century"/>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subTitle"/>
          </p:nvPr>
        </p:nvSpPr>
        <p:spPr>
          <a:xfrm>
            <a:off x="1674813" y="4876800"/>
            <a:ext cx="7162799" cy="990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6C8C45"/>
              </a:buClr>
              <a:buSzPts val="2000"/>
              <a:buNone/>
              <a:defRPr sz="2000" cap="none">
                <a:solidFill>
                  <a:srgbClr val="6C8C45"/>
                </a:solidFill>
              </a:defRPr>
            </a:lvl1pPr>
            <a:lvl2pPr lvl="1" algn="ctr">
              <a:lnSpc>
                <a:spcPct val="90000"/>
              </a:lnSpc>
              <a:spcBef>
                <a:spcPts val="800"/>
              </a:spcBef>
              <a:spcAft>
                <a:spcPts val="0"/>
              </a:spcAft>
              <a:buClr>
                <a:schemeClr val="lt1"/>
              </a:buClr>
              <a:buSzPts val="2000"/>
              <a:buNone/>
              <a:defRPr>
                <a:solidFill>
                  <a:schemeClr val="lt1"/>
                </a:solidFill>
              </a:defRPr>
            </a:lvl2pPr>
            <a:lvl3pPr lvl="2" algn="ctr">
              <a:lnSpc>
                <a:spcPct val="90000"/>
              </a:lnSpc>
              <a:spcBef>
                <a:spcPts val="600"/>
              </a:spcBef>
              <a:spcAft>
                <a:spcPts val="0"/>
              </a:spcAft>
              <a:buClr>
                <a:schemeClr val="lt1"/>
              </a:buClr>
              <a:buSzPts val="1800"/>
              <a:buNone/>
              <a:defRPr>
                <a:solidFill>
                  <a:schemeClr val="lt1"/>
                </a:solidFill>
              </a:defRPr>
            </a:lvl3pPr>
            <a:lvl4pPr lvl="3" algn="ctr">
              <a:lnSpc>
                <a:spcPct val="90000"/>
              </a:lnSpc>
              <a:spcBef>
                <a:spcPts val="600"/>
              </a:spcBef>
              <a:spcAft>
                <a:spcPts val="0"/>
              </a:spcAft>
              <a:buClr>
                <a:schemeClr val="lt1"/>
              </a:buClr>
              <a:buSzPts val="1600"/>
              <a:buNone/>
              <a:defRPr>
                <a:solidFill>
                  <a:schemeClr val="lt1"/>
                </a:solidFill>
              </a:defRPr>
            </a:lvl4pPr>
            <a:lvl5pPr lvl="4" algn="ctr">
              <a:lnSpc>
                <a:spcPct val="90000"/>
              </a:lnSpc>
              <a:spcBef>
                <a:spcPts val="600"/>
              </a:spcBef>
              <a:spcAft>
                <a:spcPts val="0"/>
              </a:spcAft>
              <a:buClr>
                <a:schemeClr val="lt1"/>
              </a:buClr>
              <a:buSzPts val="1600"/>
              <a:buNone/>
              <a:defRPr>
                <a:solidFill>
                  <a:schemeClr val="lt1"/>
                </a:solidFill>
              </a:defRPr>
            </a:lvl5pPr>
            <a:lvl6pPr lvl="5" algn="ctr">
              <a:spcBef>
                <a:spcPts val="600"/>
              </a:spcBef>
              <a:spcAft>
                <a:spcPts val="0"/>
              </a:spcAft>
              <a:buClr>
                <a:schemeClr val="lt1"/>
              </a:buClr>
              <a:buSzPts val="1600"/>
              <a:buNone/>
              <a:defRPr>
                <a:solidFill>
                  <a:schemeClr val="lt1"/>
                </a:solidFill>
              </a:defRPr>
            </a:lvl6pPr>
            <a:lvl7pPr lvl="6" algn="ctr">
              <a:spcBef>
                <a:spcPts val="600"/>
              </a:spcBef>
              <a:spcAft>
                <a:spcPts val="0"/>
              </a:spcAft>
              <a:buClr>
                <a:schemeClr val="lt1"/>
              </a:buClr>
              <a:buSzPts val="1600"/>
              <a:buNone/>
              <a:defRPr>
                <a:solidFill>
                  <a:schemeClr val="lt1"/>
                </a:solidFill>
              </a:defRPr>
            </a:lvl7pPr>
            <a:lvl8pPr lvl="7" algn="ctr">
              <a:spcBef>
                <a:spcPts val="600"/>
              </a:spcBef>
              <a:spcAft>
                <a:spcPts val="0"/>
              </a:spcAft>
              <a:buClr>
                <a:schemeClr val="lt1"/>
              </a:buClr>
              <a:buSzPts val="1600"/>
              <a:buNone/>
              <a:defRPr>
                <a:solidFill>
                  <a:schemeClr val="lt1"/>
                </a:solidFill>
              </a:defRPr>
            </a:lvl8pPr>
            <a:lvl9pPr lvl="8" algn="ctr">
              <a:spcBef>
                <a:spcPts val="600"/>
              </a:spcBef>
              <a:spcAft>
                <a:spcPts val="0"/>
              </a:spcAft>
              <a:buClr>
                <a:schemeClr val="lt1"/>
              </a:buClr>
              <a:buSzPts val="1600"/>
              <a:buNone/>
              <a:defRPr>
                <a:solidFill>
                  <a:schemeClr val="lt1"/>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19"/>
          <p:cNvSpPr txBox="1"/>
          <p:nvPr>
            <p:ph idx="11" type="ftr"/>
          </p:nvPr>
        </p:nvSpPr>
        <p:spPr>
          <a:xfrm>
            <a:off x="12938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0" type="dt"/>
          </p:nvPr>
        </p:nvSpPr>
        <p:spPr>
          <a:xfrm>
            <a:off x="7999412" y="6400801"/>
            <a:ext cx="13200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2" type="sldNum"/>
          </p:nvPr>
        </p:nvSpPr>
        <p:spPr>
          <a:xfrm>
            <a:off x="9675812" y="6400801"/>
            <a:ext cx="12192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lt1"/>
                </a:solidFill>
                <a:latin typeface="Century"/>
                <a:ea typeface="Century"/>
                <a:cs typeface="Century"/>
                <a:sym typeface="Century"/>
              </a:defRPr>
            </a:lvl1pPr>
            <a:lvl2pPr indent="0" lvl="1" marL="0" algn="r">
              <a:spcBef>
                <a:spcPts val="0"/>
              </a:spcBef>
              <a:buNone/>
              <a:defRPr b="0" i="0" sz="1100" u="none" cap="none" strike="noStrike">
                <a:solidFill>
                  <a:schemeClr val="lt1"/>
                </a:solidFill>
                <a:latin typeface="Century"/>
                <a:ea typeface="Century"/>
                <a:cs typeface="Century"/>
                <a:sym typeface="Century"/>
              </a:defRPr>
            </a:lvl2pPr>
            <a:lvl3pPr indent="0" lvl="2" marL="0" algn="r">
              <a:spcBef>
                <a:spcPts val="0"/>
              </a:spcBef>
              <a:buNone/>
              <a:defRPr b="0" i="0" sz="1100" u="none" cap="none" strike="noStrike">
                <a:solidFill>
                  <a:schemeClr val="lt1"/>
                </a:solidFill>
                <a:latin typeface="Century"/>
                <a:ea typeface="Century"/>
                <a:cs typeface="Century"/>
                <a:sym typeface="Century"/>
              </a:defRPr>
            </a:lvl3pPr>
            <a:lvl4pPr indent="0" lvl="3" marL="0" algn="r">
              <a:spcBef>
                <a:spcPts val="0"/>
              </a:spcBef>
              <a:buNone/>
              <a:defRPr b="0" i="0" sz="1100" u="none" cap="none" strike="noStrike">
                <a:solidFill>
                  <a:schemeClr val="lt1"/>
                </a:solidFill>
                <a:latin typeface="Century"/>
                <a:ea typeface="Century"/>
                <a:cs typeface="Century"/>
                <a:sym typeface="Century"/>
              </a:defRPr>
            </a:lvl4pPr>
            <a:lvl5pPr indent="0" lvl="4" marL="0" algn="r">
              <a:spcBef>
                <a:spcPts val="0"/>
              </a:spcBef>
              <a:buNone/>
              <a:defRPr b="0" i="0" sz="1100" u="none" cap="none" strike="noStrike">
                <a:solidFill>
                  <a:schemeClr val="lt1"/>
                </a:solidFill>
                <a:latin typeface="Century"/>
                <a:ea typeface="Century"/>
                <a:cs typeface="Century"/>
                <a:sym typeface="Century"/>
              </a:defRPr>
            </a:lvl5pPr>
            <a:lvl6pPr indent="0" lvl="5" marL="0" algn="r">
              <a:spcBef>
                <a:spcPts val="0"/>
              </a:spcBef>
              <a:buNone/>
              <a:defRPr b="0" i="0" sz="1100" u="none" cap="none" strike="noStrike">
                <a:solidFill>
                  <a:schemeClr val="lt1"/>
                </a:solidFill>
                <a:latin typeface="Century"/>
                <a:ea typeface="Century"/>
                <a:cs typeface="Century"/>
                <a:sym typeface="Century"/>
              </a:defRPr>
            </a:lvl6pPr>
            <a:lvl7pPr indent="0" lvl="6" marL="0" algn="r">
              <a:spcBef>
                <a:spcPts val="0"/>
              </a:spcBef>
              <a:buNone/>
              <a:defRPr b="0" i="0" sz="1100" u="none" cap="none" strike="noStrike">
                <a:solidFill>
                  <a:schemeClr val="lt1"/>
                </a:solidFill>
                <a:latin typeface="Century"/>
                <a:ea typeface="Century"/>
                <a:cs typeface="Century"/>
                <a:sym typeface="Century"/>
              </a:defRPr>
            </a:lvl7pPr>
            <a:lvl8pPr indent="0" lvl="7" marL="0" algn="r">
              <a:spcBef>
                <a:spcPts val="0"/>
              </a:spcBef>
              <a:buNone/>
              <a:defRPr b="0" i="0" sz="1100" u="none" cap="none" strike="noStrike">
                <a:solidFill>
                  <a:schemeClr val="lt1"/>
                </a:solidFill>
                <a:latin typeface="Century"/>
                <a:ea typeface="Century"/>
                <a:cs typeface="Century"/>
                <a:sym typeface="Century"/>
              </a:defRPr>
            </a:lvl8pPr>
            <a:lvl9pPr indent="0" lvl="8" marL="0" algn="r">
              <a:spcBef>
                <a:spcPts val="0"/>
              </a:spcBef>
              <a:buNone/>
              <a:defRPr b="0" i="0" sz="1100" u="none" cap="none" strike="noStrike">
                <a:solidFill>
                  <a:schemeClr val="lt1"/>
                </a:solidFill>
                <a:latin typeface="Century"/>
                <a:ea typeface="Century"/>
                <a:cs typeface="Century"/>
                <a:sym typeface="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0"/>
          <p:cNvSpPr txBox="1"/>
          <p:nvPr>
            <p:ph type="title"/>
          </p:nvPr>
        </p:nvSpPr>
        <p:spPr>
          <a:xfrm>
            <a:off x="1293813" y="3429000"/>
            <a:ext cx="9601201" cy="22860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4800"/>
              <a:buFont typeface="Century"/>
              <a:buNone/>
              <a:defRPr b="0"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0"/>
          <p:cNvSpPr txBox="1"/>
          <p:nvPr>
            <p:ph idx="1" type="body"/>
          </p:nvPr>
        </p:nvSpPr>
        <p:spPr>
          <a:xfrm>
            <a:off x="1293813" y="685800"/>
            <a:ext cx="754380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Clr>
                <a:schemeClr val="dk2"/>
              </a:buClr>
              <a:buSzPts val="2000"/>
              <a:buNone/>
              <a:defRPr sz="2000" cap="none">
                <a:solidFill>
                  <a:schemeClr val="dk2"/>
                </a:solidFill>
              </a:defRPr>
            </a:lvl1pPr>
            <a:lvl2pPr indent="-228600" lvl="1" marL="914400" algn="l">
              <a:lnSpc>
                <a:spcPct val="90000"/>
              </a:lnSpc>
              <a:spcBef>
                <a:spcPts val="800"/>
              </a:spcBef>
              <a:spcAft>
                <a:spcPts val="0"/>
              </a:spcAft>
              <a:buClr>
                <a:schemeClr val="lt1"/>
              </a:buClr>
              <a:buSzPts val="1800"/>
              <a:buNone/>
              <a:defRPr sz="1800">
                <a:solidFill>
                  <a:schemeClr val="lt1"/>
                </a:solidFill>
              </a:defRPr>
            </a:lvl2pPr>
            <a:lvl3pPr indent="-228600" lvl="2" marL="1371600" algn="l">
              <a:lnSpc>
                <a:spcPct val="90000"/>
              </a:lnSpc>
              <a:spcBef>
                <a:spcPts val="600"/>
              </a:spcBef>
              <a:spcAft>
                <a:spcPts val="0"/>
              </a:spcAft>
              <a:buClr>
                <a:schemeClr val="lt1"/>
              </a:buClr>
              <a:buSzPts val="1600"/>
              <a:buNone/>
              <a:defRPr sz="1600">
                <a:solidFill>
                  <a:schemeClr val="lt1"/>
                </a:solidFill>
              </a:defRPr>
            </a:lvl3pPr>
            <a:lvl4pPr indent="-228600" lvl="3" marL="1828800" algn="l">
              <a:lnSpc>
                <a:spcPct val="90000"/>
              </a:lnSpc>
              <a:spcBef>
                <a:spcPts val="600"/>
              </a:spcBef>
              <a:spcAft>
                <a:spcPts val="0"/>
              </a:spcAft>
              <a:buClr>
                <a:schemeClr val="lt1"/>
              </a:buClr>
              <a:buSzPts val="1400"/>
              <a:buNone/>
              <a:defRPr sz="1400">
                <a:solidFill>
                  <a:schemeClr val="lt1"/>
                </a:solidFill>
              </a:defRPr>
            </a:lvl4pPr>
            <a:lvl5pPr indent="-228600" lvl="4" marL="2286000" algn="l">
              <a:lnSpc>
                <a:spcPct val="90000"/>
              </a:lnSpc>
              <a:spcBef>
                <a:spcPts val="600"/>
              </a:spcBef>
              <a:spcAft>
                <a:spcPts val="0"/>
              </a:spcAft>
              <a:buClr>
                <a:schemeClr val="lt1"/>
              </a:buClr>
              <a:buSzPts val="1400"/>
              <a:buNone/>
              <a:defRPr sz="1400">
                <a:solidFill>
                  <a:schemeClr val="lt1"/>
                </a:solidFill>
              </a:defRPr>
            </a:lvl5pPr>
            <a:lvl6pPr indent="-228600" lvl="5" marL="2743200" algn="l">
              <a:spcBef>
                <a:spcPts val="600"/>
              </a:spcBef>
              <a:spcAft>
                <a:spcPts val="0"/>
              </a:spcAft>
              <a:buClr>
                <a:schemeClr val="lt1"/>
              </a:buClr>
              <a:buSzPts val="1400"/>
              <a:buNone/>
              <a:defRPr sz="1400">
                <a:solidFill>
                  <a:schemeClr val="lt1"/>
                </a:solidFill>
              </a:defRPr>
            </a:lvl6pPr>
            <a:lvl7pPr indent="-228600" lvl="6" marL="3200400" algn="l">
              <a:spcBef>
                <a:spcPts val="600"/>
              </a:spcBef>
              <a:spcAft>
                <a:spcPts val="0"/>
              </a:spcAft>
              <a:buClr>
                <a:schemeClr val="lt1"/>
              </a:buClr>
              <a:buSzPts val="1400"/>
              <a:buNone/>
              <a:defRPr sz="1400">
                <a:solidFill>
                  <a:schemeClr val="lt1"/>
                </a:solidFill>
              </a:defRPr>
            </a:lvl7pPr>
            <a:lvl8pPr indent="-228600" lvl="7" marL="3657600" algn="l">
              <a:spcBef>
                <a:spcPts val="600"/>
              </a:spcBef>
              <a:spcAft>
                <a:spcPts val="0"/>
              </a:spcAft>
              <a:buClr>
                <a:schemeClr val="lt1"/>
              </a:buClr>
              <a:buSzPts val="1400"/>
              <a:buNone/>
              <a:defRPr sz="1400">
                <a:solidFill>
                  <a:schemeClr val="lt1"/>
                </a:solidFill>
              </a:defRPr>
            </a:lvl8pPr>
            <a:lvl9pPr indent="-228600" lvl="8" marL="4114800" algn="l">
              <a:spcBef>
                <a:spcPts val="600"/>
              </a:spcBef>
              <a:spcAft>
                <a:spcPts val="0"/>
              </a:spcAft>
              <a:buClr>
                <a:schemeClr val="lt1"/>
              </a:buClr>
              <a:buSzPts val="1400"/>
              <a:buNone/>
              <a:defRPr sz="1400">
                <a:solidFill>
                  <a:schemeClr val="lt1"/>
                </a:solidFill>
              </a:defRPr>
            </a:lvl9pPr>
          </a:lstStyle>
          <a:p/>
        </p:txBody>
      </p:sp>
      <p:sp>
        <p:nvSpPr>
          <p:cNvPr id="31" name="Google Shape;31;p20"/>
          <p:cNvSpPr txBox="1"/>
          <p:nvPr>
            <p:ph idx="11" type="ftr"/>
          </p:nvPr>
        </p:nvSpPr>
        <p:spPr>
          <a:xfrm>
            <a:off x="12938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0" type="dt"/>
          </p:nvPr>
        </p:nvSpPr>
        <p:spPr>
          <a:xfrm>
            <a:off x="7999412" y="6400801"/>
            <a:ext cx="13200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0"/>
          <p:cNvSpPr txBox="1"/>
          <p:nvPr>
            <p:ph idx="12" type="sldNum"/>
          </p:nvPr>
        </p:nvSpPr>
        <p:spPr>
          <a:xfrm>
            <a:off x="9675812" y="6400801"/>
            <a:ext cx="12192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lt1"/>
                </a:solidFill>
                <a:latin typeface="Century"/>
                <a:ea typeface="Century"/>
                <a:cs typeface="Century"/>
                <a:sym typeface="Century"/>
              </a:defRPr>
            </a:lvl1pPr>
            <a:lvl2pPr indent="0" lvl="1" marL="0" algn="r">
              <a:spcBef>
                <a:spcPts val="0"/>
              </a:spcBef>
              <a:buNone/>
              <a:defRPr b="0" i="0" sz="1100" u="none" cap="none" strike="noStrike">
                <a:solidFill>
                  <a:schemeClr val="lt1"/>
                </a:solidFill>
                <a:latin typeface="Century"/>
                <a:ea typeface="Century"/>
                <a:cs typeface="Century"/>
                <a:sym typeface="Century"/>
              </a:defRPr>
            </a:lvl2pPr>
            <a:lvl3pPr indent="0" lvl="2" marL="0" algn="r">
              <a:spcBef>
                <a:spcPts val="0"/>
              </a:spcBef>
              <a:buNone/>
              <a:defRPr b="0" i="0" sz="1100" u="none" cap="none" strike="noStrike">
                <a:solidFill>
                  <a:schemeClr val="lt1"/>
                </a:solidFill>
                <a:latin typeface="Century"/>
                <a:ea typeface="Century"/>
                <a:cs typeface="Century"/>
                <a:sym typeface="Century"/>
              </a:defRPr>
            </a:lvl3pPr>
            <a:lvl4pPr indent="0" lvl="3" marL="0" algn="r">
              <a:spcBef>
                <a:spcPts val="0"/>
              </a:spcBef>
              <a:buNone/>
              <a:defRPr b="0" i="0" sz="1100" u="none" cap="none" strike="noStrike">
                <a:solidFill>
                  <a:schemeClr val="lt1"/>
                </a:solidFill>
                <a:latin typeface="Century"/>
                <a:ea typeface="Century"/>
                <a:cs typeface="Century"/>
                <a:sym typeface="Century"/>
              </a:defRPr>
            </a:lvl4pPr>
            <a:lvl5pPr indent="0" lvl="4" marL="0" algn="r">
              <a:spcBef>
                <a:spcPts val="0"/>
              </a:spcBef>
              <a:buNone/>
              <a:defRPr b="0" i="0" sz="1100" u="none" cap="none" strike="noStrike">
                <a:solidFill>
                  <a:schemeClr val="lt1"/>
                </a:solidFill>
                <a:latin typeface="Century"/>
                <a:ea typeface="Century"/>
                <a:cs typeface="Century"/>
                <a:sym typeface="Century"/>
              </a:defRPr>
            </a:lvl5pPr>
            <a:lvl6pPr indent="0" lvl="5" marL="0" algn="r">
              <a:spcBef>
                <a:spcPts val="0"/>
              </a:spcBef>
              <a:buNone/>
              <a:defRPr b="0" i="0" sz="1100" u="none" cap="none" strike="noStrike">
                <a:solidFill>
                  <a:schemeClr val="lt1"/>
                </a:solidFill>
                <a:latin typeface="Century"/>
                <a:ea typeface="Century"/>
                <a:cs typeface="Century"/>
                <a:sym typeface="Century"/>
              </a:defRPr>
            </a:lvl6pPr>
            <a:lvl7pPr indent="0" lvl="6" marL="0" algn="r">
              <a:spcBef>
                <a:spcPts val="0"/>
              </a:spcBef>
              <a:buNone/>
              <a:defRPr b="0" i="0" sz="1100" u="none" cap="none" strike="noStrike">
                <a:solidFill>
                  <a:schemeClr val="lt1"/>
                </a:solidFill>
                <a:latin typeface="Century"/>
                <a:ea typeface="Century"/>
                <a:cs typeface="Century"/>
                <a:sym typeface="Century"/>
              </a:defRPr>
            </a:lvl7pPr>
            <a:lvl8pPr indent="0" lvl="7" marL="0" algn="r">
              <a:spcBef>
                <a:spcPts val="0"/>
              </a:spcBef>
              <a:buNone/>
              <a:defRPr b="0" i="0" sz="1100" u="none" cap="none" strike="noStrike">
                <a:solidFill>
                  <a:schemeClr val="lt1"/>
                </a:solidFill>
                <a:latin typeface="Century"/>
                <a:ea typeface="Century"/>
                <a:cs typeface="Century"/>
                <a:sym typeface="Century"/>
              </a:defRPr>
            </a:lvl8pPr>
            <a:lvl9pPr indent="0" lvl="8" marL="0" algn="r">
              <a:spcBef>
                <a:spcPts val="0"/>
              </a:spcBef>
              <a:buNone/>
              <a:defRPr b="0" i="0" sz="1100" u="none" cap="none" strike="noStrike">
                <a:solidFill>
                  <a:schemeClr val="lt1"/>
                </a:solidFill>
                <a:latin typeface="Century"/>
                <a:ea typeface="Century"/>
                <a:cs typeface="Century"/>
                <a:sym typeface="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1"/>
          <p:cNvSpPr txBox="1"/>
          <p:nvPr>
            <p:ph type="title"/>
          </p:nvPr>
        </p:nvSpPr>
        <p:spPr>
          <a:xfrm>
            <a:off x="1293812" y="381000"/>
            <a:ext cx="9601200" cy="11430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1"/>
          <p:cNvSpPr txBox="1"/>
          <p:nvPr>
            <p:ph idx="1" type="body"/>
          </p:nvPr>
        </p:nvSpPr>
        <p:spPr>
          <a:xfrm>
            <a:off x="1293813" y="1828800"/>
            <a:ext cx="4648199" cy="43434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600"/>
              </a:spcBef>
              <a:spcAft>
                <a:spcPts val="0"/>
              </a:spcAft>
              <a:buClr>
                <a:schemeClr val="lt1"/>
              </a:buClr>
              <a:buSzPts val="2400"/>
              <a:buChar char="•"/>
              <a:defRPr sz="2400"/>
            </a:lvl1pPr>
            <a:lvl2pPr indent="-355600" lvl="1" marL="914400" algn="l">
              <a:lnSpc>
                <a:spcPct val="90000"/>
              </a:lnSpc>
              <a:spcBef>
                <a:spcPts val="800"/>
              </a:spcBef>
              <a:spcAft>
                <a:spcPts val="0"/>
              </a:spcAft>
              <a:buClr>
                <a:schemeClr val="lt1"/>
              </a:buClr>
              <a:buSzPts val="2000"/>
              <a:buChar char="–"/>
              <a:defRPr sz="2000"/>
            </a:lvl2pPr>
            <a:lvl3pPr indent="-342900" lvl="2" marL="1371600" algn="l">
              <a:lnSpc>
                <a:spcPct val="90000"/>
              </a:lnSpc>
              <a:spcBef>
                <a:spcPts val="600"/>
              </a:spcBef>
              <a:spcAft>
                <a:spcPts val="0"/>
              </a:spcAft>
              <a:buClr>
                <a:schemeClr val="lt1"/>
              </a:buClr>
              <a:buSzPts val="1800"/>
              <a:buChar char="•"/>
              <a:defRPr sz="1800"/>
            </a:lvl3pPr>
            <a:lvl4pPr indent="-330200" lvl="3" marL="1828800" algn="l">
              <a:lnSpc>
                <a:spcPct val="90000"/>
              </a:lnSpc>
              <a:spcBef>
                <a:spcPts val="600"/>
              </a:spcBef>
              <a:spcAft>
                <a:spcPts val="0"/>
              </a:spcAft>
              <a:buClr>
                <a:schemeClr val="lt1"/>
              </a:buClr>
              <a:buSzPts val="1600"/>
              <a:buChar char="–"/>
              <a:defRPr sz="1600"/>
            </a:lvl4pPr>
            <a:lvl5pPr indent="-330200" lvl="4" marL="2286000" algn="l">
              <a:lnSpc>
                <a:spcPct val="90000"/>
              </a:lnSpc>
              <a:spcBef>
                <a:spcPts val="600"/>
              </a:spcBef>
              <a:spcAft>
                <a:spcPts val="0"/>
              </a:spcAft>
              <a:buClr>
                <a:schemeClr val="lt1"/>
              </a:buClr>
              <a:buSzPts val="1600"/>
              <a:buChar char="•"/>
              <a:defRPr sz="1600"/>
            </a:lvl5pPr>
            <a:lvl6pPr indent="-330200" lvl="5" marL="2743200" algn="l">
              <a:spcBef>
                <a:spcPts val="600"/>
              </a:spcBef>
              <a:spcAft>
                <a:spcPts val="0"/>
              </a:spcAft>
              <a:buClr>
                <a:schemeClr val="lt1"/>
              </a:buClr>
              <a:buSzPts val="1600"/>
              <a:buChar char="–"/>
              <a:defRPr sz="1600"/>
            </a:lvl6pPr>
            <a:lvl7pPr indent="-330200" lvl="6" marL="3200400" algn="l">
              <a:spcBef>
                <a:spcPts val="600"/>
              </a:spcBef>
              <a:spcAft>
                <a:spcPts val="0"/>
              </a:spcAft>
              <a:buClr>
                <a:schemeClr val="lt1"/>
              </a:buClr>
              <a:buSzPts val="1600"/>
              <a:buChar char="•"/>
              <a:defRPr sz="1600"/>
            </a:lvl7pPr>
            <a:lvl8pPr indent="-330200" lvl="7" marL="3657600" algn="l">
              <a:spcBef>
                <a:spcPts val="600"/>
              </a:spcBef>
              <a:spcAft>
                <a:spcPts val="0"/>
              </a:spcAft>
              <a:buClr>
                <a:schemeClr val="lt1"/>
              </a:buClr>
              <a:buSzPts val="1600"/>
              <a:buChar char="–"/>
              <a:defRPr sz="1600"/>
            </a:lvl8pPr>
            <a:lvl9pPr indent="-330200" lvl="8" marL="4114800" algn="l">
              <a:spcBef>
                <a:spcPts val="600"/>
              </a:spcBef>
              <a:spcAft>
                <a:spcPts val="0"/>
              </a:spcAft>
              <a:buClr>
                <a:schemeClr val="lt1"/>
              </a:buClr>
              <a:buSzPts val="1600"/>
              <a:buChar char="•"/>
              <a:defRPr sz="1600"/>
            </a:lvl9pPr>
          </a:lstStyle>
          <a:p/>
        </p:txBody>
      </p:sp>
      <p:sp>
        <p:nvSpPr>
          <p:cNvPr id="37" name="Google Shape;37;p21"/>
          <p:cNvSpPr txBox="1"/>
          <p:nvPr>
            <p:ph idx="2" type="body"/>
          </p:nvPr>
        </p:nvSpPr>
        <p:spPr>
          <a:xfrm>
            <a:off x="6246812" y="1828801"/>
            <a:ext cx="4648202" cy="43434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600"/>
              </a:spcBef>
              <a:spcAft>
                <a:spcPts val="0"/>
              </a:spcAft>
              <a:buClr>
                <a:schemeClr val="lt1"/>
              </a:buClr>
              <a:buSzPts val="2400"/>
              <a:buChar char="•"/>
              <a:defRPr sz="2400"/>
            </a:lvl1pPr>
            <a:lvl2pPr indent="-355600" lvl="1" marL="914400" algn="l">
              <a:lnSpc>
                <a:spcPct val="90000"/>
              </a:lnSpc>
              <a:spcBef>
                <a:spcPts val="800"/>
              </a:spcBef>
              <a:spcAft>
                <a:spcPts val="0"/>
              </a:spcAft>
              <a:buClr>
                <a:schemeClr val="lt1"/>
              </a:buClr>
              <a:buSzPts val="2000"/>
              <a:buChar char="–"/>
              <a:defRPr sz="2000"/>
            </a:lvl2pPr>
            <a:lvl3pPr indent="-342900" lvl="2" marL="1371600" algn="l">
              <a:lnSpc>
                <a:spcPct val="90000"/>
              </a:lnSpc>
              <a:spcBef>
                <a:spcPts val="600"/>
              </a:spcBef>
              <a:spcAft>
                <a:spcPts val="0"/>
              </a:spcAft>
              <a:buClr>
                <a:schemeClr val="lt1"/>
              </a:buClr>
              <a:buSzPts val="1800"/>
              <a:buChar char="•"/>
              <a:defRPr sz="1800"/>
            </a:lvl3pPr>
            <a:lvl4pPr indent="-330200" lvl="3" marL="1828800" algn="l">
              <a:lnSpc>
                <a:spcPct val="90000"/>
              </a:lnSpc>
              <a:spcBef>
                <a:spcPts val="600"/>
              </a:spcBef>
              <a:spcAft>
                <a:spcPts val="0"/>
              </a:spcAft>
              <a:buClr>
                <a:schemeClr val="lt1"/>
              </a:buClr>
              <a:buSzPts val="1600"/>
              <a:buChar char="–"/>
              <a:defRPr sz="1600"/>
            </a:lvl4pPr>
            <a:lvl5pPr indent="-330200" lvl="4" marL="2286000" algn="l">
              <a:lnSpc>
                <a:spcPct val="90000"/>
              </a:lnSpc>
              <a:spcBef>
                <a:spcPts val="600"/>
              </a:spcBef>
              <a:spcAft>
                <a:spcPts val="0"/>
              </a:spcAft>
              <a:buClr>
                <a:schemeClr val="lt1"/>
              </a:buClr>
              <a:buSzPts val="1600"/>
              <a:buChar char="•"/>
              <a:defRPr sz="1600"/>
            </a:lvl5pPr>
            <a:lvl6pPr indent="-330200" lvl="5" marL="2743200" algn="l">
              <a:spcBef>
                <a:spcPts val="600"/>
              </a:spcBef>
              <a:spcAft>
                <a:spcPts val="0"/>
              </a:spcAft>
              <a:buClr>
                <a:schemeClr val="lt1"/>
              </a:buClr>
              <a:buSzPts val="1600"/>
              <a:buChar char="–"/>
              <a:defRPr sz="1600"/>
            </a:lvl6pPr>
            <a:lvl7pPr indent="-330200" lvl="6" marL="3200400" algn="l">
              <a:spcBef>
                <a:spcPts val="600"/>
              </a:spcBef>
              <a:spcAft>
                <a:spcPts val="0"/>
              </a:spcAft>
              <a:buClr>
                <a:schemeClr val="lt1"/>
              </a:buClr>
              <a:buSzPts val="1600"/>
              <a:buChar char="•"/>
              <a:defRPr sz="1600"/>
            </a:lvl7pPr>
            <a:lvl8pPr indent="-330200" lvl="7" marL="3657600" algn="l">
              <a:spcBef>
                <a:spcPts val="600"/>
              </a:spcBef>
              <a:spcAft>
                <a:spcPts val="0"/>
              </a:spcAft>
              <a:buClr>
                <a:schemeClr val="lt1"/>
              </a:buClr>
              <a:buSzPts val="1600"/>
              <a:buChar char="–"/>
              <a:defRPr sz="1600"/>
            </a:lvl8pPr>
            <a:lvl9pPr indent="-330200" lvl="8" marL="4114800" algn="l">
              <a:spcBef>
                <a:spcPts val="600"/>
              </a:spcBef>
              <a:spcAft>
                <a:spcPts val="0"/>
              </a:spcAft>
              <a:buClr>
                <a:schemeClr val="lt1"/>
              </a:buClr>
              <a:buSzPts val="1600"/>
              <a:buChar char="•"/>
              <a:defRPr sz="1600"/>
            </a:lvl9pPr>
          </a:lstStyle>
          <a:p/>
        </p:txBody>
      </p:sp>
      <p:sp>
        <p:nvSpPr>
          <p:cNvPr id="38" name="Google Shape;38;p21"/>
          <p:cNvSpPr txBox="1"/>
          <p:nvPr>
            <p:ph idx="11" type="ftr"/>
          </p:nvPr>
        </p:nvSpPr>
        <p:spPr>
          <a:xfrm>
            <a:off x="12938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0" type="dt"/>
          </p:nvPr>
        </p:nvSpPr>
        <p:spPr>
          <a:xfrm>
            <a:off x="7999412" y="6400801"/>
            <a:ext cx="13200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1"/>
          <p:cNvSpPr txBox="1"/>
          <p:nvPr>
            <p:ph idx="12" type="sldNum"/>
          </p:nvPr>
        </p:nvSpPr>
        <p:spPr>
          <a:xfrm>
            <a:off x="9675812" y="6400801"/>
            <a:ext cx="12192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lt1"/>
                </a:solidFill>
                <a:latin typeface="Century"/>
                <a:ea typeface="Century"/>
                <a:cs typeface="Century"/>
                <a:sym typeface="Century"/>
              </a:defRPr>
            </a:lvl1pPr>
            <a:lvl2pPr indent="0" lvl="1" marL="0" algn="r">
              <a:spcBef>
                <a:spcPts val="0"/>
              </a:spcBef>
              <a:buNone/>
              <a:defRPr b="0" i="0" sz="1100" u="none" cap="none" strike="noStrike">
                <a:solidFill>
                  <a:schemeClr val="lt1"/>
                </a:solidFill>
                <a:latin typeface="Century"/>
                <a:ea typeface="Century"/>
                <a:cs typeface="Century"/>
                <a:sym typeface="Century"/>
              </a:defRPr>
            </a:lvl2pPr>
            <a:lvl3pPr indent="0" lvl="2" marL="0" algn="r">
              <a:spcBef>
                <a:spcPts val="0"/>
              </a:spcBef>
              <a:buNone/>
              <a:defRPr b="0" i="0" sz="1100" u="none" cap="none" strike="noStrike">
                <a:solidFill>
                  <a:schemeClr val="lt1"/>
                </a:solidFill>
                <a:latin typeface="Century"/>
                <a:ea typeface="Century"/>
                <a:cs typeface="Century"/>
                <a:sym typeface="Century"/>
              </a:defRPr>
            </a:lvl3pPr>
            <a:lvl4pPr indent="0" lvl="3" marL="0" algn="r">
              <a:spcBef>
                <a:spcPts val="0"/>
              </a:spcBef>
              <a:buNone/>
              <a:defRPr b="0" i="0" sz="1100" u="none" cap="none" strike="noStrike">
                <a:solidFill>
                  <a:schemeClr val="lt1"/>
                </a:solidFill>
                <a:latin typeface="Century"/>
                <a:ea typeface="Century"/>
                <a:cs typeface="Century"/>
                <a:sym typeface="Century"/>
              </a:defRPr>
            </a:lvl4pPr>
            <a:lvl5pPr indent="0" lvl="4" marL="0" algn="r">
              <a:spcBef>
                <a:spcPts val="0"/>
              </a:spcBef>
              <a:buNone/>
              <a:defRPr b="0" i="0" sz="1100" u="none" cap="none" strike="noStrike">
                <a:solidFill>
                  <a:schemeClr val="lt1"/>
                </a:solidFill>
                <a:latin typeface="Century"/>
                <a:ea typeface="Century"/>
                <a:cs typeface="Century"/>
                <a:sym typeface="Century"/>
              </a:defRPr>
            </a:lvl5pPr>
            <a:lvl6pPr indent="0" lvl="5" marL="0" algn="r">
              <a:spcBef>
                <a:spcPts val="0"/>
              </a:spcBef>
              <a:buNone/>
              <a:defRPr b="0" i="0" sz="1100" u="none" cap="none" strike="noStrike">
                <a:solidFill>
                  <a:schemeClr val="lt1"/>
                </a:solidFill>
                <a:latin typeface="Century"/>
                <a:ea typeface="Century"/>
                <a:cs typeface="Century"/>
                <a:sym typeface="Century"/>
              </a:defRPr>
            </a:lvl6pPr>
            <a:lvl7pPr indent="0" lvl="6" marL="0" algn="r">
              <a:spcBef>
                <a:spcPts val="0"/>
              </a:spcBef>
              <a:buNone/>
              <a:defRPr b="0" i="0" sz="1100" u="none" cap="none" strike="noStrike">
                <a:solidFill>
                  <a:schemeClr val="lt1"/>
                </a:solidFill>
                <a:latin typeface="Century"/>
                <a:ea typeface="Century"/>
                <a:cs typeface="Century"/>
                <a:sym typeface="Century"/>
              </a:defRPr>
            </a:lvl7pPr>
            <a:lvl8pPr indent="0" lvl="7" marL="0" algn="r">
              <a:spcBef>
                <a:spcPts val="0"/>
              </a:spcBef>
              <a:buNone/>
              <a:defRPr b="0" i="0" sz="1100" u="none" cap="none" strike="noStrike">
                <a:solidFill>
                  <a:schemeClr val="lt1"/>
                </a:solidFill>
                <a:latin typeface="Century"/>
                <a:ea typeface="Century"/>
                <a:cs typeface="Century"/>
                <a:sym typeface="Century"/>
              </a:defRPr>
            </a:lvl8pPr>
            <a:lvl9pPr indent="0" lvl="8" marL="0" algn="r">
              <a:spcBef>
                <a:spcPts val="0"/>
              </a:spcBef>
              <a:buNone/>
              <a:defRPr b="0" i="0" sz="1100" u="none" cap="none" strike="noStrike">
                <a:solidFill>
                  <a:schemeClr val="lt1"/>
                </a:solidFill>
                <a:latin typeface="Century"/>
                <a:ea typeface="Century"/>
                <a:cs typeface="Century"/>
                <a:sym typeface="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2"/>
          <p:cNvSpPr txBox="1"/>
          <p:nvPr>
            <p:ph type="title"/>
          </p:nvPr>
        </p:nvSpPr>
        <p:spPr>
          <a:xfrm>
            <a:off x="1293812" y="381000"/>
            <a:ext cx="9601200" cy="11430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4000"/>
              <a:buFont typeface="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2"/>
          <p:cNvSpPr txBox="1"/>
          <p:nvPr>
            <p:ph idx="1" type="body"/>
          </p:nvPr>
        </p:nvSpPr>
        <p:spPr>
          <a:xfrm>
            <a:off x="1293813" y="1676400"/>
            <a:ext cx="4646376" cy="7620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lt1"/>
              </a:buClr>
              <a:buSzPts val="2400"/>
              <a:buNone/>
              <a:defRPr b="0" sz="2400"/>
            </a:lvl1pPr>
            <a:lvl2pPr indent="-228600" lvl="1" marL="914400" algn="l">
              <a:lnSpc>
                <a:spcPct val="90000"/>
              </a:lnSpc>
              <a:spcBef>
                <a:spcPts val="800"/>
              </a:spcBef>
              <a:spcAft>
                <a:spcPts val="0"/>
              </a:spcAft>
              <a:buClr>
                <a:schemeClr val="lt1"/>
              </a:buClr>
              <a:buSzPts val="2000"/>
              <a:buNone/>
              <a:defRPr b="1" sz="2000"/>
            </a:lvl2pPr>
            <a:lvl3pPr indent="-228600" lvl="2" marL="1371600" algn="l">
              <a:lnSpc>
                <a:spcPct val="90000"/>
              </a:lnSpc>
              <a:spcBef>
                <a:spcPts val="600"/>
              </a:spcBef>
              <a:spcAft>
                <a:spcPts val="0"/>
              </a:spcAft>
              <a:buClr>
                <a:schemeClr val="lt1"/>
              </a:buClr>
              <a:buSzPts val="1800"/>
              <a:buNone/>
              <a:defRPr b="1" sz="1800"/>
            </a:lvl3pPr>
            <a:lvl4pPr indent="-228600" lvl="3" marL="1828800" algn="l">
              <a:lnSpc>
                <a:spcPct val="90000"/>
              </a:lnSpc>
              <a:spcBef>
                <a:spcPts val="600"/>
              </a:spcBef>
              <a:spcAft>
                <a:spcPts val="0"/>
              </a:spcAft>
              <a:buClr>
                <a:schemeClr val="lt1"/>
              </a:buClr>
              <a:buSzPts val="1600"/>
              <a:buNone/>
              <a:defRPr b="1" sz="1600"/>
            </a:lvl4pPr>
            <a:lvl5pPr indent="-228600" lvl="4" marL="2286000" algn="l">
              <a:lnSpc>
                <a:spcPct val="90000"/>
              </a:lnSpc>
              <a:spcBef>
                <a:spcPts val="600"/>
              </a:spcBef>
              <a:spcAft>
                <a:spcPts val="0"/>
              </a:spcAft>
              <a:buClr>
                <a:schemeClr val="lt1"/>
              </a:buClr>
              <a:buSzPts val="1600"/>
              <a:buNone/>
              <a:defRPr b="1" sz="1600"/>
            </a:lvl5pPr>
            <a:lvl6pPr indent="-228600" lvl="5" marL="2743200" algn="l">
              <a:spcBef>
                <a:spcPts val="600"/>
              </a:spcBef>
              <a:spcAft>
                <a:spcPts val="0"/>
              </a:spcAft>
              <a:buClr>
                <a:schemeClr val="lt1"/>
              </a:buClr>
              <a:buSzPts val="1600"/>
              <a:buNone/>
              <a:defRPr b="1" sz="1600"/>
            </a:lvl6pPr>
            <a:lvl7pPr indent="-228600" lvl="6" marL="3200400" algn="l">
              <a:spcBef>
                <a:spcPts val="600"/>
              </a:spcBef>
              <a:spcAft>
                <a:spcPts val="0"/>
              </a:spcAft>
              <a:buClr>
                <a:schemeClr val="lt1"/>
              </a:buClr>
              <a:buSzPts val="1600"/>
              <a:buNone/>
              <a:defRPr b="1" sz="1600"/>
            </a:lvl7pPr>
            <a:lvl8pPr indent="-228600" lvl="7" marL="3657600" algn="l">
              <a:spcBef>
                <a:spcPts val="600"/>
              </a:spcBef>
              <a:spcAft>
                <a:spcPts val="0"/>
              </a:spcAft>
              <a:buClr>
                <a:schemeClr val="lt1"/>
              </a:buClr>
              <a:buSzPts val="1600"/>
              <a:buNone/>
              <a:defRPr b="1" sz="1600"/>
            </a:lvl8pPr>
            <a:lvl9pPr indent="-228600" lvl="8" marL="4114800" algn="l">
              <a:spcBef>
                <a:spcPts val="600"/>
              </a:spcBef>
              <a:spcAft>
                <a:spcPts val="0"/>
              </a:spcAft>
              <a:buClr>
                <a:schemeClr val="lt1"/>
              </a:buClr>
              <a:buSzPts val="1600"/>
              <a:buNone/>
              <a:defRPr b="1" sz="1600"/>
            </a:lvl9pPr>
          </a:lstStyle>
          <a:p/>
        </p:txBody>
      </p:sp>
      <p:sp>
        <p:nvSpPr>
          <p:cNvPr id="44" name="Google Shape;44;p22"/>
          <p:cNvSpPr txBox="1"/>
          <p:nvPr>
            <p:ph idx="2" type="body"/>
          </p:nvPr>
        </p:nvSpPr>
        <p:spPr>
          <a:xfrm>
            <a:off x="1293813" y="2438400"/>
            <a:ext cx="4648199" cy="37338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600"/>
              </a:spcBef>
              <a:spcAft>
                <a:spcPts val="0"/>
              </a:spcAft>
              <a:buClr>
                <a:schemeClr val="lt1"/>
              </a:buClr>
              <a:buSzPts val="2000"/>
              <a:buChar char="•"/>
              <a:defRPr sz="2000"/>
            </a:lvl1pPr>
            <a:lvl2pPr indent="-342900" lvl="1" marL="914400" algn="l">
              <a:lnSpc>
                <a:spcPct val="90000"/>
              </a:lnSpc>
              <a:spcBef>
                <a:spcPts val="800"/>
              </a:spcBef>
              <a:spcAft>
                <a:spcPts val="0"/>
              </a:spcAft>
              <a:buClr>
                <a:schemeClr val="lt1"/>
              </a:buClr>
              <a:buSzPts val="1800"/>
              <a:buChar char="–"/>
              <a:defRPr sz="1800"/>
            </a:lvl2pPr>
            <a:lvl3pPr indent="-330200" lvl="2" marL="1371600" algn="l">
              <a:lnSpc>
                <a:spcPct val="90000"/>
              </a:lnSpc>
              <a:spcBef>
                <a:spcPts val="600"/>
              </a:spcBef>
              <a:spcAft>
                <a:spcPts val="0"/>
              </a:spcAft>
              <a:buClr>
                <a:schemeClr val="lt1"/>
              </a:buClr>
              <a:buSzPts val="1600"/>
              <a:buChar char="•"/>
              <a:defRPr sz="1600"/>
            </a:lvl3pPr>
            <a:lvl4pPr indent="-317500" lvl="3" marL="1828800" algn="l">
              <a:lnSpc>
                <a:spcPct val="90000"/>
              </a:lnSpc>
              <a:spcBef>
                <a:spcPts val="600"/>
              </a:spcBef>
              <a:spcAft>
                <a:spcPts val="0"/>
              </a:spcAft>
              <a:buClr>
                <a:schemeClr val="lt1"/>
              </a:buClr>
              <a:buSzPts val="1400"/>
              <a:buChar char="–"/>
              <a:defRPr sz="1400"/>
            </a:lvl4pPr>
            <a:lvl5pPr indent="-317500" lvl="4" marL="2286000" algn="l">
              <a:lnSpc>
                <a:spcPct val="90000"/>
              </a:lnSpc>
              <a:spcBef>
                <a:spcPts val="600"/>
              </a:spcBef>
              <a:spcAft>
                <a:spcPts val="0"/>
              </a:spcAft>
              <a:buClr>
                <a:schemeClr val="lt1"/>
              </a:buClr>
              <a:buSzPts val="1400"/>
              <a:buChar char="•"/>
              <a:defRPr sz="1400"/>
            </a:lvl5pPr>
            <a:lvl6pPr indent="-317500" lvl="5" marL="2743200" algn="l">
              <a:spcBef>
                <a:spcPts val="600"/>
              </a:spcBef>
              <a:spcAft>
                <a:spcPts val="0"/>
              </a:spcAft>
              <a:buClr>
                <a:schemeClr val="lt1"/>
              </a:buClr>
              <a:buSzPts val="1400"/>
              <a:buChar char="–"/>
              <a:defRPr sz="1400"/>
            </a:lvl6pPr>
            <a:lvl7pPr indent="-317500" lvl="6" marL="3200400" algn="l">
              <a:spcBef>
                <a:spcPts val="600"/>
              </a:spcBef>
              <a:spcAft>
                <a:spcPts val="0"/>
              </a:spcAft>
              <a:buClr>
                <a:schemeClr val="lt1"/>
              </a:buClr>
              <a:buSzPts val="1400"/>
              <a:buChar char="•"/>
              <a:defRPr sz="1400"/>
            </a:lvl7pPr>
            <a:lvl8pPr indent="-317500" lvl="7" marL="3657600" algn="l">
              <a:spcBef>
                <a:spcPts val="600"/>
              </a:spcBef>
              <a:spcAft>
                <a:spcPts val="0"/>
              </a:spcAft>
              <a:buClr>
                <a:schemeClr val="lt1"/>
              </a:buClr>
              <a:buSzPts val="1400"/>
              <a:buChar char="–"/>
              <a:defRPr sz="1400"/>
            </a:lvl8pPr>
            <a:lvl9pPr indent="-317500" lvl="8" marL="4114800" algn="l">
              <a:spcBef>
                <a:spcPts val="600"/>
              </a:spcBef>
              <a:spcAft>
                <a:spcPts val="0"/>
              </a:spcAft>
              <a:buClr>
                <a:schemeClr val="lt1"/>
              </a:buClr>
              <a:buSzPts val="1400"/>
              <a:buChar char="•"/>
              <a:defRPr sz="1400"/>
            </a:lvl9pPr>
          </a:lstStyle>
          <a:p/>
        </p:txBody>
      </p:sp>
      <p:sp>
        <p:nvSpPr>
          <p:cNvPr id="45" name="Google Shape;45;p22"/>
          <p:cNvSpPr txBox="1"/>
          <p:nvPr>
            <p:ph idx="3" type="body"/>
          </p:nvPr>
        </p:nvSpPr>
        <p:spPr>
          <a:xfrm>
            <a:off x="6246812" y="1676400"/>
            <a:ext cx="4648201" cy="7620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lt1"/>
              </a:buClr>
              <a:buSzPts val="2400"/>
              <a:buNone/>
              <a:defRPr b="0" sz="2400"/>
            </a:lvl1pPr>
            <a:lvl2pPr indent="-228600" lvl="1" marL="914400" algn="l">
              <a:lnSpc>
                <a:spcPct val="90000"/>
              </a:lnSpc>
              <a:spcBef>
                <a:spcPts val="800"/>
              </a:spcBef>
              <a:spcAft>
                <a:spcPts val="0"/>
              </a:spcAft>
              <a:buClr>
                <a:schemeClr val="lt1"/>
              </a:buClr>
              <a:buSzPts val="2000"/>
              <a:buNone/>
              <a:defRPr b="1" sz="2000"/>
            </a:lvl2pPr>
            <a:lvl3pPr indent="-228600" lvl="2" marL="1371600" algn="l">
              <a:lnSpc>
                <a:spcPct val="90000"/>
              </a:lnSpc>
              <a:spcBef>
                <a:spcPts val="600"/>
              </a:spcBef>
              <a:spcAft>
                <a:spcPts val="0"/>
              </a:spcAft>
              <a:buClr>
                <a:schemeClr val="lt1"/>
              </a:buClr>
              <a:buSzPts val="1800"/>
              <a:buNone/>
              <a:defRPr b="1" sz="1800"/>
            </a:lvl3pPr>
            <a:lvl4pPr indent="-228600" lvl="3" marL="1828800" algn="l">
              <a:lnSpc>
                <a:spcPct val="90000"/>
              </a:lnSpc>
              <a:spcBef>
                <a:spcPts val="600"/>
              </a:spcBef>
              <a:spcAft>
                <a:spcPts val="0"/>
              </a:spcAft>
              <a:buClr>
                <a:schemeClr val="lt1"/>
              </a:buClr>
              <a:buSzPts val="1600"/>
              <a:buNone/>
              <a:defRPr b="1" sz="1600"/>
            </a:lvl4pPr>
            <a:lvl5pPr indent="-228600" lvl="4" marL="2286000" algn="l">
              <a:lnSpc>
                <a:spcPct val="90000"/>
              </a:lnSpc>
              <a:spcBef>
                <a:spcPts val="600"/>
              </a:spcBef>
              <a:spcAft>
                <a:spcPts val="0"/>
              </a:spcAft>
              <a:buClr>
                <a:schemeClr val="lt1"/>
              </a:buClr>
              <a:buSzPts val="1600"/>
              <a:buNone/>
              <a:defRPr b="1" sz="1600"/>
            </a:lvl5pPr>
            <a:lvl6pPr indent="-228600" lvl="5" marL="2743200" algn="l">
              <a:spcBef>
                <a:spcPts val="600"/>
              </a:spcBef>
              <a:spcAft>
                <a:spcPts val="0"/>
              </a:spcAft>
              <a:buClr>
                <a:schemeClr val="lt1"/>
              </a:buClr>
              <a:buSzPts val="1600"/>
              <a:buNone/>
              <a:defRPr b="1" sz="1600"/>
            </a:lvl6pPr>
            <a:lvl7pPr indent="-228600" lvl="6" marL="3200400" algn="l">
              <a:spcBef>
                <a:spcPts val="600"/>
              </a:spcBef>
              <a:spcAft>
                <a:spcPts val="0"/>
              </a:spcAft>
              <a:buClr>
                <a:schemeClr val="lt1"/>
              </a:buClr>
              <a:buSzPts val="1600"/>
              <a:buNone/>
              <a:defRPr b="1" sz="1600"/>
            </a:lvl7pPr>
            <a:lvl8pPr indent="-228600" lvl="7" marL="3657600" algn="l">
              <a:spcBef>
                <a:spcPts val="600"/>
              </a:spcBef>
              <a:spcAft>
                <a:spcPts val="0"/>
              </a:spcAft>
              <a:buClr>
                <a:schemeClr val="lt1"/>
              </a:buClr>
              <a:buSzPts val="1600"/>
              <a:buNone/>
              <a:defRPr b="1" sz="1600"/>
            </a:lvl8pPr>
            <a:lvl9pPr indent="-228600" lvl="8" marL="4114800" algn="l">
              <a:spcBef>
                <a:spcPts val="600"/>
              </a:spcBef>
              <a:spcAft>
                <a:spcPts val="0"/>
              </a:spcAft>
              <a:buClr>
                <a:schemeClr val="lt1"/>
              </a:buClr>
              <a:buSzPts val="1600"/>
              <a:buNone/>
              <a:defRPr b="1" sz="1600"/>
            </a:lvl9pPr>
          </a:lstStyle>
          <a:p/>
        </p:txBody>
      </p:sp>
      <p:sp>
        <p:nvSpPr>
          <p:cNvPr id="46" name="Google Shape;46;p22"/>
          <p:cNvSpPr txBox="1"/>
          <p:nvPr>
            <p:ph idx="4" type="body"/>
          </p:nvPr>
        </p:nvSpPr>
        <p:spPr>
          <a:xfrm>
            <a:off x="6246812" y="2438400"/>
            <a:ext cx="4648201" cy="37338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600"/>
              </a:spcBef>
              <a:spcAft>
                <a:spcPts val="0"/>
              </a:spcAft>
              <a:buClr>
                <a:schemeClr val="lt1"/>
              </a:buClr>
              <a:buSzPts val="2000"/>
              <a:buChar char="•"/>
              <a:defRPr sz="2000"/>
            </a:lvl1pPr>
            <a:lvl2pPr indent="-342900" lvl="1" marL="914400" algn="l">
              <a:lnSpc>
                <a:spcPct val="90000"/>
              </a:lnSpc>
              <a:spcBef>
                <a:spcPts val="800"/>
              </a:spcBef>
              <a:spcAft>
                <a:spcPts val="0"/>
              </a:spcAft>
              <a:buClr>
                <a:schemeClr val="lt1"/>
              </a:buClr>
              <a:buSzPts val="1800"/>
              <a:buChar char="–"/>
              <a:defRPr sz="1800"/>
            </a:lvl2pPr>
            <a:lvl3pPr indent="-330200" lvl="2" marL="1371600" algn="l">
              <a:lnSpc>
                <a:spcPct val="90000"/>
              </a:lnSpc>
              <a:spcBef>
                <a:spcPts val="600"/>
              </a:spcBef>
              <a:spcAft>
                <a:spcPts val="0"/>
              </a:spcAft>
              <a:buClr>
                <a:schemeClr val="lt1"/>
              </a:buClr>
              <a:buSzPts val="1600"/>
              <a:buChar char="•"/>
              <a:defRPr sz="1600"/>
            </a:lvl3pPr>
            <a:lvl4pPr indent="-317500" lvl="3" marL="1828800" algn="l">
              <a:lnSpc>
                <a:spcPct val="90000"/>
              </a:lnSpc>
              <a:spcBef>
                <a:spcPts val="600"/>
              </a:spcBef>
              <a:spcAft>
                <a:spcPts val="0"/>
              </a:spcAft>
              <a:buClr>
                <a:schemeClr val="lt1"/>
              </a:buClr>
              <a:buSzPts val="1400"/>
              <a:buChar char="–"/>
              <a:defRPr sz="1400"/>
            </a:lvl4pPr>
            <a:lvl5pPr indent="-317500" lvl="4" marL="2286000" algn="l">
              <a:lnSpc>
                <a:spcPct val="90000"/>
              </a:lnSpc>
              <a:spcBef>
                <a:spcPts val="600"/>
              </a:spcBef>
              <a:spcAft>
                <a:spcPts val="0"/>
              </a:spcAft>
              <a:buClr>
                <a:schemeClr val="lt1"/>
              </a:buClr>
              <a:buSzPts val="1400"/>
              <a:buChar char="•"/>
              <a:defRPr sz="1400"/>
            </a:lvl5pPr>
            <a:lvl6pPr indent="-317500" lvl="5" marL="2743200" algn="l">
              <a:spcBef>
                <a:spcPts val="600"/>
              </a:spcBef>
              <a:spcAft>
                <a:spcPts val="0"/>
              </a:spcAft>
              <a:buClr>
                <a:schemeClr val="lt1"/>
              </a:buClr>
              <a:buSzPts val="1400"/>
              <a:buChar char="–"/>
              <a:defRPr sz="1400"/>
            </a:lvl6pPr>
            <a:lvl7pPr indent="-317500" lvl="6" marL="3200400" algn="l">
              <a:spcBef>
                <a:spcPts val="600"/>
              </a:spcBef>
              <a:spcAft>
                <a:spcPts val="0"/>
              </a:spcAft>
              <a:buClr>
                <a:schemeClr val="lt1"/>
              </a:buClr>
              <a:buSzPts val="1400"/>
              <a:buChar char="•"/>
              <a:defRPr sz="1400"/>
            </a:lvl7pPr>
            <a:lvl8pPr indent="-317500" lvl="7" marL="3657600" algn="l">
              <a:spcBef>
                <a:spcPts val="600"/>
              </a:spcBef>
              <a:spcAft>
                <a:spcPts val="0"/>
              </a:spcAft>
              <a:buClr>
                <a:schemeClr val="lt1"/>
              </a:buClr>
              <a:buSzPts val="1400"/>
              <a:buChar char="–"/>
              <a:defRPr sz="1400"/>
            </a:lvl8pPr>
            <a:lvl9pPr indent="-317500" lvl="8" marL="4114800" algn="l">
              <a:spcBef>
                <a:spcPts val="600"/>
              </a:spcBef>
              <a:spcAft>
                <a:spcPts val="0"/>
              </a:spcAft>
              <a:buClr>
                <a:schemeClr val="lt1"/>
              </a:buClr>
              <a:buSzPts val="1400"/>
              <a:buChar char="•"/>
              <a:defRPr sz="1400"/>
            </a:lvl9pPr>
          </a:lstStyle>
          <a:p/>
        </p:txBody>
      </p:sp>
      <p:sp>
        <p:nvSpPr>
          <p:cNvPr id="47" name="Google Shape;47;p22"/>
          <p:cNvSpPr txBox="1"/>
          <p:nvPr>
            <p:ph idx="11" type="ftr"/>
          </p:nvPr>
        </p:nvSpPr>
        <p:spPr>
          <a:xfrm>
            <a:off x="12938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0" type="dt"/>
          </p:nvPr>
        </p:nvSpPr>
        <p:spPr>
          <a:xfrm>
            <a:off x="7999412" y="6400801"/>
            <a:ext cx="13200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2" type="sldNum"/>
          </p:nvPr>
        </p:nvSpPr>
        <p:spPr>
          <a:xfrm>
            <a:off x="9675812" y="6400801"/>
            <a:ext cx="12192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lt1"/>
                </a:solidFill>
                <a:latin typeface="Century"/>
                <a:ea typeface="Century"/>
                <a:cs typeface="Century"/>
                <a:sym typeface="Century"/>
              </a:defRPr>
            </a:lvl1pPr>
            <a:lvl2pPr indent="0" lvl="1" marL="0" algn="r">
              <a:spcBef>
                <a:spcPts val="0"/>
              </a:spcBef>
              <a:buNone/>
              <a:defRPr b="0" i="0" sz="1100" u="none" cap="none" strike="noStrike">
                <a:solidFill>
                  <a:schemeClr val="lt1"/>
                </a:solidFill>
                <a:latin typeface="Century"/>
                <a:ea typeface="Century"/>
                <a:cs typeface="Century"/>
                <a:sym typeface="Century"/>
              </a:defRPr>
            </a:lvl2pPr>
            <a:lvl3pPr indent="0" lvl="2" marL="0" algn="r">
              <a:spcBef>
                <a:spcPts val="0"/>
              </a:spcBef>
              <a:buNone/>
              <a:defRPr b="0" i="0" sz="1100" u="none" cap="none" strike="noStrike">
                <a:solidFill>
                  <a:schemeClr val="lt1"/>
                </a:solidFill>
                <a:latin typeface="Century"/>
                <a:ea typeface="Century"/>
                <a:cs typeface="Century"/>
                <a:sym typeface="Century"/>
              </a:defRPr>
            </a:lvl3pPr>
            <a:lvl4pPr indent="0" lvl="3" marL="0" algn="r">
              <a:spcBef>
                <a:spcPts val="0"/>
              </a:spcBef>
              <a:buNone/>
              <a:defRPr b="0" i="0" sz="1100" u="none" cap="none" strike="noStrike">
                <a:solidFill>
                  <a:schemeClr val="lt1"/>
                </a:solidFill>
                <a:latin typeface="Century"/>
                <a:ea typeface="Century"/>
                <a:cs typeface="Century"/>
                <a:sym typeface="Century"/>
              </a:defRPr>
            </a:lvl4pPr>
            <a:lvl5pPr indent="0" lvl="4" marL="0" algn="r">
              <a:spcBef>
                <a:spcPts val="0"/>
              </a:spcBef>
              <a:buNone/>
              <a:defRPr b="0" i="0" sz="1100" u="none" cap="none" strike="noStrike">
                <a:solidFill>
                  <a:schemeClr val="lt1"/>
                </a:solidFill>
                <a:latin typeface="Century"/>
                <a:ea typeface="Century"/>
                <a:cs typeface="Century"/>
                <a:sym typeface="Century"/>
              </a:defRPr>
            </a:lvl5pPr>
            <a:lvl6pPr indent="0" lvl="5" marL="0" algn="r">
              <a:spcBef>
                <a:spcPts val="0"/>
              </a:spcBef>
              <a:buNone/>
              <a:defRPr b="0" i="0" sz="1100" u="none" cap="none" strike="noStrike">
                <a:solidFill>
                  <a:schemeClr val="lt1"/>
                </a:solidFill>
                <a:latin typeface="Century"/>
                <a:ea typeface="Century"/>
                <a:cs typeface="Century"/>
                <a:sym typeface="Century"/>
              </a:defRPr>
            </a:lvl6pPr>
            <a:lvl7pPr indent="0" lvl="6" marL="0" algn="r">
              <a:spcBef>
                <a:spcPts val="0"/>
              </a:spcBef>
              <a:buNone/>
              <a:defRPr b="0" i="0" sz="1100" u="none" cap="none" strike="noStrike">
                <a:solidFill>
                  <a:schemeClr val="lt1"/>
                </a:solidFill>
                <a:latin typeface="Century"/>
                <a:ea typeface="Century"/>
                <a:cs typeface="Century"/>
                <a:sym typeface="Century"/>
              </a:defRPr>
            </a:lvl7pPr>
            <a:lvl8pPr indent="0" lvl="7" marL="0" algn="r">
              <a:spcBef>
                <a:spcPts val="0"/>
              </a:spcBef>
              <a:buNone/>
              <a:defRPr b="0" i="0" sz="1100" u="none" cap="none" strike="noStrike">
                <a:solidFill>
                  <a:schemeClr val="lt1"/>
                </a:solidFill>
                <a:latin typeface="Century"/>
                <a:ea typeface="Century"/>
                <a:cs typeface="Century"/>
                <a:sym typeface="Century"/>
              </a:defRPr>
            </a:lvl8pPr>
            <a:lvl9pPr indent="0" lvl="8" marL="0" algn="r">
              <a:spcBef>
                <a:spcPts val="0"/>
              </a:spcBef>
              <a:buNone/>
              <a:defRPr b="0" i="0" sz="1100" u="none" cap="none" strike="noStrike">
                <a:solidFill>
                  <a:schemeClr val="lt1"/>
                </a:solidFill>
                <a:latin typeface="Century"/>
                <a:ea typeface="Century"/>
                <a:cs typeface="Century"/>
                <a:sym typeface="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3"/>
          <p:cNvSpPr txBox="1"/>
          <p:nvPr>
            <p:ph type="title"/>
          </p:nvPr>
        </p:nvSpPr>
        <p:spPr>
          <a:xfrm>
            <a:off x="1293812" y="381000"/>
            <a:ext cx="9601200" cy="11430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3"/>
          <p:cNvSpPr txBox="1"/>
          <p:nvPr>
            <p:ph idx="11" type="ftr"/>
          </p:nvPr>
        </p:nvSpPr>
        <p:spPr>
          <a:xfrm>
            <a:off x="12938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0" type="dt"/>
          </p:nvPr>
        </p:nvSpPr>
        <p:spPr>
          <a:xfrm>
            <a:off x="7999412" y="6400801"/>
            <a:ext cx="13200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3"/>
          <p:cNvSpPr txBox="1"/>
          <p:nvPr>
            <p:ph idx="12" type="sldNum"/>
          </p:nvPr>
        </p:nvSpPr>
        <p:spPr>
          <a:xfrm>
            <a:off x="9675812" y="6400801"/>
            <a:ext cx="12192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lt1"/>
                </a:solidFill>
                <a:latin typeface="Century"/>
                <a:ea typeface="Century"/>
                <a:cs typeface="Century"/>
                <a:sym typeface="Century"/>
              </a:defRPr>
            </a:lvl1pPr>
            <a:lvl2pPr indent="0" lvl="1" marL="0" algn="r">
              <a:spcBef>
                <a:spcPts val="0"/>
              </a:spcBef>
              <a:buNone/>
              <a:defRPr b="0" i="0" sz="1100" u="none" cap="none" strike="noStrike">
                <a:solidFill>
                  <a:schemeClr val="lt1"/>
                </a:solidFill>
                <a:latin typeface="Century"/>
                <a:ea typeface="Century"/>
                <a:cs typeface="Century"/>
                <a:sym typeface="Century"/>
              </a:defRPr>
            </a:lvl2pPr>
            <a:lvl3pPr indent="0" lvl="2" marL="0" algn="r">
              <a:spcBef>
                <a:spcPts val="0"/>
              </a:spcBef>
              <a:buNone/>
              <a:defRPr b="0" i="0" sz="1100" u="none" cap="none" strike="noStrike">
                <a:solidFill>
                  <a:schemeClr val="lt1"/>
                </a:solidFill>
                <a:latin typeface="Century"/>
                <a:ea typeface="Century"/>
                <a:cs typeface="Century"/>
                <a:sym typeface="Century"/>
              </a:defRPr>
            </a:lvl3pPr>
            <a:lvl4pPr indent="0" lvl="3" marL="0" algn="r">
              <a:spcBef>
                <a:spcPts val="0"/>
              </a:spcBef>
              <a:buNone/>
              <a:defRPr b="0" i="0" sz="1100" u="none" cap="none" strike="noStrike">
                <a:solidFill>
                  <a:schemeClr val="lt1"/>
                </a:solidFill>
                <a:latin typeface="Century"/>
                <a:ea typeface="Century"/>
                <a:cs typeface="Century"/>
                <a:sym typeface="Century"/>
              </a:defRPr>
            </a:lvl4pPr>
            <a:lvl5pPr indent="0" lvl="4" marL="0" algn="r">
              <a:spcBef>
                <a:spcPts val="0"/>
              </a:spcBef>
              <a:buNone/>
              <a:defRPr b="0" i="0" sz="1100" u="none" cap="none" strike="noStrike">
                <a:solidFill>
                  <a:schemeClr val="lt1"/>
                </a:solidFill>
                <a:latin typeface="Century"/>
                <a:ea typeface="Century"/>
                <a:cs typeface="Century"/>
                <a:sym typeface="Century"/>
              </a:defRPr>
            </a:lvl5pPr>
            <a:lvl6pPr indent="0" lvl="5" marL="0" algn="r">
              <a:spcBef>
                <a:spcPts val="0"/>
              </a:spcBef>
              <a:buNone/>
              <a:defRPr b="0" i="0" sz="1100" u="none" cap="none" strike="noStrike">
                <a:solidFill>
                  <a:schemeClr val="lt1"/>
                </a:solidFill>
                <a:latin typeface="Century"/>
                <a:ea typeface="Century"/>
                <a:cs typeface="Century"/>
                <a:sym typeface="Century"/>
              </a:defRPr>
            </a:lvl6pPr>
            <a:lvl7pPr indent="0" lvl="6" marL="0" algn="r">
              <a:spcBef>
                <a:spcPts val="0"/>
              </a:spcBef>
              <a:buNone/>
              <a:defRPr b="0" i="0" sz="1100" u="none" cap="none" strike="noStrike">
                <a:solidFill>
                  <a:schemeClr val="lt1"/>
                </a:solidFill>
                <a:latin typeface="Century"/>
                <a:ea typeface="Century"/>
                <a:cs typeface="Century"/>
                <a:sym typeface="Century"/>
              </a:defRPr>
            </a:lvl7pPr>
            <a:lvl8pPr indent="0" lvl="7" marL="0" algn="r">
              <a:spcBef>
                <a:spcPts val="0"/>
              </a:spcBef>
              <a:buNone/>
              <a:defRPr b="0" i="0" sz="1100" u="none" cap="none" strike="noStrike">
                <a:solidFill>
                  <a:schemeClr val="lt1"/>
                </a:solidFill>
                <a:latin typeface="Century"/>
                <a:ea typeface="Century"/>
                <a:cs typeface="Century"/>
                <a:sym typeface="Century"/>
              </a:defRPr>
            </a:lvl8pPr>
            <a:lvl9pPr indent="0" lvl="8" marL="0" algn="r">
              <a:spcBef>
                <a:spcPts val="0"/>
              </a:spcBef>
              <a:buNone/>
              <a:defRPr b="0" i="0" sz="1100" u="none" cap="none" strike="noStrike">
                <a:solidFill>
                  <a:schemeClr val="lt1"/>
                </a:solidFill>
                <a:latin typeface="Century"/>
                <a:ea typeface="Century"/>
                <a:cs typeface="Century"/>
                <a:sym typeface="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24"/>
          <p:cNvSpPr/>
          <p:nvPr/>
        </p:nvSpPr>
        <p:spPr>
          <a:xfrm>
            <a:off x="608012" y="0"/>
            <a:ext cx="4883563" cy="6858000"/>
          </a:xfrm>
          <a:prstGeom prst="rect">
            <a:avLst/>
          </a:prstGeom>
          <a:solidFill>
            <a:schemeClr val="dk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a:ea typeface="Century"/>
              <a:cs typeface="Century"/>
              <a:sym typeface="Century"/>
            </a:endParaRPr>
          </a:p>
        </p:txBody>
      </p:sp>
      <p:sp>
        <p:nvSpPr>
          <p:cNvPr id="57" name="Google Shape;57;p24"/>
          <p:cNvSpPr/>
          <p:nvPr/>
        </p:nvSpPr>
        <p:spPr>
          <a:xfrm>
            <a:off x="699452" y="0"/>
            <a:ext cx="4700684" cy="6858000"/>
          </a:xfrm>
          <a:prstGeom prst="rect">
            <a:avLst/>
          </a:prstGeom>
          <a:solidFill>
            <a:srgbClr val="527527">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a:ea typeface="Century"/>
              <a:cs typeface="Century"/>
              <a:sym typeface="Century"/>
            </a:endParaRPr>
          </a:p>
        </p:txBody>
      </p:sp>
      <p:sp>
        <p:nvSpPr>
          <p:cNvPr id="58" name="Google Shape;58;p24"/>
          <p:cNvSpPr txBox="1"/>
          <p:nvPr>
            <p:ph type="title"/>
          </p:nvPr>
        </p:nvSpPr>
        <p:spPr>
          <a:xfrm>
            <a:off x="1293813" y="685800"/>
            <a:ext cx="3581400" cy="388620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lt1"/>
              </a:buClr>
              <a:buSzPts val="4000"/>
              <a:buFont typeface="Century"/>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4"/>
          <p:cNvSpPr txBox="1"/>
          <p:nvPr>
            <p:ph idx="1" type="body"/>
          </p:nvPr>
        </p:nvSpPr>
        <p:spPr>
          <a:xfrm>
            <a:off x="1293813" y="4724400"/>
            <a:ext cx="3581400" cy="14017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lt1"/>
              </a:buClr>
              <a:buSzPts val="2000"/>
              <a:buNone/>
              <a:defRPr sz="2000"/>
            </a:lvl1pPr>
            <a:lvl2pPr indent="-228600" lvl="1" marL="914400" algn="l">
              <a:lnSpc>
                <a:spcPct val="90000"/>
              </a:lnSpc>
              <a:spcBef>
                <a:spcPts val="800"/>
              </a:spcBef>
              <a:spcAft>
                <a:spcPts val="0"/>
              </a:spcAft>
              <a:buClr>
                <a:schemeClr val="lt1"/>
              </a:buClr>
              <a:buSzPts val="1200"/>
              <a:buNone/>
              <a:defRPr sz="1200"/>
            </a:lvl2pPr>
            <a:lvl3pPr indent="-228600" lvl="2" marL="1371600" algn="l">
              <a:lnSpc>
                <a:spcPct val="90000"/>
              </a:lnSpc>
              <a:spcBef>
                <a:spcPts val="600"/>
              </a:spcBef>
              <a:spcAft>
                <a:spcPts val="0"/>
              </a:spcAft>
              <a:buClr>
                <a:schemeClr val="lt1"/>
              </a:buClr>
              <a:buSzPts val="1000"/>
              <a:buNone/>
              <a:defRPr sz="1000"/>
            </a:lvl3pPr>
            <a:lvl4pPr indent="-228600" lvl="3" marL="1828800" algn="l">
              <a:lnSpc>
                <a:spcPct val="90000"/>
              </a:lnSpc>
              <a:spcBef>
                <a:spcPts val="600"/>
              </a:spcBef>
              <a:spcAft>
                <a:spcPts val="0"/>
              </a:spcAft>
              <a:buClr>
                <a:schemeClr val="lt1"/>
              </a:buClr>
              <a:buSzPts val="900"/>
              <a:buNone/>
              <a:defRPr sz="900"/>
            </a:lvl4pPr>
            <a:lvl5pPr indent="-228600" lvl="4" marL="2286000" algn="l">
              <a:lnSpc>
                <a:spcPct val="90000"/>
              </a:lnSpc>
              <a:spcBef>
                <a:spcPts val="600"/>
              </a:spcBef>
              <a:spcAft>
                <a:spcPts val="0"/>
              </a:spcAft>
              <a:buClr>
                <a:schemeClr val="lt1"/>
              </a:buClr>
              <a:buSzPts val="900"/>
              <a:buNone/>
              <a:defRPr sz="900"/>
            </a:lvl5pPr>
            <a:lvl6pPr indent="-228600" lvl="5" marL="2743200" algn="l">
              <a:spcBef>
                <a:spcPts val="600"/>
              </a:spcBef>
              <a:spcAft>
                <a:spcPts val="0"/>
              </a:spcAft>
              <a:buClr>
                <a:schemeClr val="lt1"/>
              </a:buClr>
              <a:buSzPts val="900"/>
              <a:buNone/>
              <a:defRPr sz="900"/>
            </a:lvl6pPr>
            <a:lvl7pPr indent="-228600" lvl="6" marL="3200400" algn="l">
              <a:spcBef>
                <a:spcPts val="600"/>
              </a:spcBef>
              <a:spcAft>
                <a:spcPts val="0"/>
              </a:spcAft>
              <a:buClr>
                <a:schemeClr val="lt1"/>
              </a:buClr>
              <a:buSzPts val="900"/>
              <a:buNone/>
              <a:defRPr sz="900"/>
            </a:lvl7pPr>
            <a:lvl8pPr indent="-228600" lvl="7" marL="3657600" algn="l">
              <a:spcBef>
                <a:spcPts val="600"/>
              </a:spcBef>
              <a:spcAft>
                <a:spcPts val="0"/>
              </a:spcAft>
              <a:buClr>
                <a:schemeClr val="lt1"/>
              </a:buClr>
              <a:buSzPts val="900"/>
              <a:buNone/>
              <a:defRPr sz="900"/>
            </a:lvl8pPr>
            <a:lvl9pPr indent="-228600" lvl="8" marL="4114800" algn="l">
              <a:spcBef>
                <a:spcPts val="600"/>
              </a:spcBef>
              <a:spcAft>
                <a:spcPts val="0"/>
              </a:spcAft>
              <a:buClr>
                <a:schemeClr val="lt1"/>
              </a:buClr>
              <a:buSzPts val="900"/>
              <a:buNone/>
              <a:defRPr sz="900"/>
            </a:lvl9pPr>
          </a:lstStyle>
          <a:p/>
        </p:txBody>
      </p:sp>
      <p:sp>
        <p:nvSpPr>
          <p:cNvPr id="60" name="Google Shape;60;p24"/>
          <p:cNvSpPr txBox="1"/>
          <p:nvPr>
            <p:ph idx="2" type="body"/>
          </p:nvPr>
        </p:nvSpPr>
        <p:spPr>
          <a:xfrm>
            <a:off x="6094413" y="685800"/>
            <a:ext cx="5484970" cy="54864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600"/>
              </a:spcBef>
              <a:spcAft>
                <a:spcPts val="0"/>
              </a:spcAft>
              <a:buClr>
                <a:schemeClr val="lt1"/>
              </a:buClr>
              <a:buSzPts val="2400"/>
              <a:buChar char="•"/>
              <a:defRPr sz="2400"/>
            </a:lvl1pPr>
            <a:lvl2pPr indent="-355600" lvl="1" marL="914400" algn="l">
              <a:lnSpc>
                <a:spcPct val="90000"/>
              </a:lnSpc>
              <a:spcBef>
                <a:spcPts val="800"/>
              </a:spcBef>
              <a:spcAft>
                <a:spcPts val="0"/>
              </a:spcAft>
              <a:buClr>
                <a:schemeClr val="lt1"/>
              </a:buClr>
              <a:buSzPts val="2000"/>
              <a:buChar char="–"/>
              <a:defRPr sz="2000"/>
            </a:lvl2pPr>
            <a:lvl3pPr indent="-342900" lvl="2" marL="1371600" algn="l">
              <a:lnSpc>
                <a:spcPct val="90000"/>
              </a:lnSpc>
              <a:spcBef>
                <a:spcPts val="600"/>
              </a:spcBef>
              <a:spcAft>
                <a:spcPts val="0"/>
              </a:spcAft>
              <a:buClr>
                <a:schemeClr val="lt1"/>
              </a:buClr>
              <a:buSzPts val="1800"/>
              <a:buChar char="•"/>
              <a:defRPr sz="1800"/>
            </a:lvl3pPr>
            <a:lvl4pPr indent="-330200" lvl="3" marL="1828800" algn="l">
              <a:lnSpc>
                <a:spcPct val="90000"/>
              </a:lnSpc>
              <a:spcBef>
                <a:spcPts val="600"/>
              </a:spcBef>
              <a:spcAft>
                <a:spcPts val="0"/>
              </a:spcAft>
              <a:buClr>
                <a:schemeClr val="lt1"/>
              </a:buClr>
              <a:buSzPts val="1600"/>
              <a:buChar char="–"/>
              <a:defRPr sz="1600"/>
            </a:lvl4pPr>
            <a:lvl5pPr indent="-330200" lvl="4" marL="2286000" algn="l">
              <a:lnSpc>
                <a:spcPct val="90000"/>
              </a:lnSpc>
              <a:spcBef>
                <a:spcPts val="600"/>
              </a:spcBef>
              <a:spcAft>
                <a:spcPts val="0"/>
              </a:spcAft>
              <a:buClr>
                <a:schemeClr val="lt1"/>
              </a:buClr>
              <a:buSzPts val="1600"/>
              <a:buChar char="•"/>
              <a:defRPr sz="1600"/>
            </a:lvl5pPr>
            <a:lvl6pPr indent="-330200" lvl="5" marL="2743200" algn="l">
              <a:spcBef>
                <a:spcPts val="600"/>
              </a:spcBef>
              <a:spcAft>
                <a:spcPts val="0"/>
              </a:spcAft>
              <a:buClr>
                <a:schemeClr val="lt1"/>
              </a:buClr>
              <a:buSzPts val="1600"/>
              <a:buChar char="–"/>
              <a:defRPr sz="1600"/>
            </a:lvl6pPr>
            <a:lvl7pPr indent="-330200" lvl="6" marL="3200400" algn="l">
              <a:spcBef>
                <a:spcPts val="600"/>
              </a:spcBef>
              <a:spcAft>
                <a:spcPts val="0"/>
              </a:spcAft>
              <a:buClr>
                <a:schemeClr val="lt1"/>
              </a:buClr>
              <a:buSzPts val="1600"/>
              <a:buChar char="•"/>
              <a:defRPr sz="1600"/>
            </a:lvl7pPr>
            <a:lvl8pPr indent="-330200" lvl="7" marL="3657600" algn="l">
              <a:spcBef>
                <a:spcPts val="600"/>
              </a:spcBef>
              <a:spcAft>
                <a:spcPts val="0"/>
              </a:spcAft>
              <a:buClr>
                <a:schemeClr val="lt1"/>
              </a:buClr>
              <a:buSzPts val="1600"/>
              <a:buChar char="–"/>
              <a:defRPr sz="1600"/>
            </a:lvl8pPr>
            <a:lvl9pPr indent="-330200" lvl="8" marL="4114800" algn="l">
              <a:spcBef>
                <a:spcPts val="600"/>
              </a:spcBef>
              <a:spcAft>
                <a:spcPts val="0"/>
              </a:spcAft>
              <a:buClr>
                <a:schemeClr val="lt1"/>
              </a:buClr>
              <a:buSzPts val="1600"/>
              <a:buChar char="•"/>
              <a:defRPr sz="1600"/>
            </a:lvl9pPr>
          </a:lstStyle>
          <a:p/>
        </p:txBody>
      </p:sp>
      <p:sp>
        <p:nvSpPr>
          <p:cNvPr id="61" name="Google Shape;61;p24"/>
          <p:cNvSpPr txBox="1"/>
          <p:nvPr>
            <p:ph idx="11" type="ftr"/>
          </p:nvPr>
        </p:nvSpPr>
        <p:spPr>
          <a:xfrm>
            <a:off x="12938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4"/>
          <p:cNvSpPr txBox="1"/>
          <p:nvPr>
            <p:ph idx="10" type="dt"/>
          </p:nvPr>
        </p:nvSpPr>
        <p:spPr>
          <a:xfrm>
            <a:off x="7999412" y="6400801"/>
            <a:ext cx="13200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2" type="sldNum"/>
          </p:nvPr>
        </p:nvSpPr>
        <p:spPr>
          <a:xfrm>
            <a:off x="9675812" y="6400801"/>
            <a:ext cx="12192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lt1"/>
                </a:solidFill>
                <a:latin typeface="Century"/>
                <a:ea typeface="Century"/>
                <a:cs typeface="Century"/>
                <a:sym typeface="Century"/>
              </a:defRPr>
            </a:lvl1pPr>
            <a:lvl2pPr indent="0" lvl="1" marL="0" algn="r">
              <a:spcBef>
                <a:spcPts val="0"/>
              </a:spcBef>
              <a:buNone/>
              <a:defRPr b="0" i="0" sz="1100" u="none" cap="none" strike="noStrike">
                <a:solidFill>
                  <a:schemeClr val="lt1"/>
                </a:solidFill>
                <a:latin typeface="Century"/>
                <a:ea typeface="Century"/>
                <a:cs typeface="Century"/>
                <a:sym typeface="Century"/>
              </a:defRPr>
            </a:lvl2pPr>
            <a:lvl3pPr indent="0" lvl="2" marL="0" algn="r">
              <a:spcBef>
                <a:spcPts val="0"/>
              </a:spcBef>
              <a:buNone/>
              <a:defRPr b="0" i="0" sz="1100" u="none" cap="none" strike="noStrike">
                <a:solidFill>
                  <a:schemeClr val="lt1"/>
                </a:solidFill>
                <a:latin typeface="Century"/>
                <a:ea typeface="Century"/>
                <a:cs typeface="Century"/>
                <a:sym typeface="Century"/>
              </a:defRPr>
            </a:lvl3pPr>
            <a:lvl4pPr indent="0" lvl="3" marL="0" algn="r">
              <a:spcBef>
                <a:spcPts val="0"/>
              </a:spcBef>
              <a:buNone/>
              <a:defRPr b="0" i="0" sz="1100" u="none" cap="none" strike="noStrike">
                <a:solidFill>
                  <a:schemeClr val="lt1"/>
                </a:solidFill>
                <a:latin typeface="Century"/>
                <a:ea typeface="Century"/>
                <a:cs typeface="Century"/>
                <a:sym typeface="Century"/>
              </a:defRPr>
            </a:lvl4pPr>
            <a:lvl5pPr indent="0" lvl="4" marL="0" algn="r">
              <a:spcBef>
                <a:spcPts val="0"/>
              </a:spcBef>
              <a:buNone/>
              <a:defRPr b="0" i="0" sz="1100" u="none" cap="none" strike="noStrike">
                <a:solidFill>
                  <a:schemeClr val="lt1"/>
                </a:solidFill>
                <a:latin typeface="Century"/>
                <a:ea typeface="Century"/>
                <a:cs typeface="Century"/>
                <a:sym typeface="Century"/>
              </a:defRPr>
            </a:lvl5pPr>
            <a:lvl6pPr indent="0" lvl="5" marL="0" algn="r">
              <a:spcBef>
                <a:spcPts val="0"/>
              </a:spcBef>
              <a:buNone/>
              <a:defRPr b="0" i="0" sz="1100" u="none" cap="none" strike="noStrike">
                <a:solidFill>
                  <a:schemeClr val="lt1"/>
                </a:solidFill>
                <a:latin typeface="Century"/>
                <a:ea typeface="Century"/>
                <a:cs typeface="Century"/>
                <a:sym typeface="Century"/>
              </a:defRPr>
            </a:lvl6pPr>
            <a:lvl7pPr indent="0" lvl="6" marL="0" algn="r">
              <a:spcBef>
                <a:spcPts val="0"/>
              </a:spcBef>
              <a:buNone/>
              <a:defRPr b="0" i="0" sz="1100" u="none" cap="none" strike="noStrike">
                <a:solidFill>
                  <a:schemeClr val="lt1"/>
                </a:solidFill>
                <a:latin typeface="Century"/>
                <a:ea typeface="Century"/>
                <a:cs typeface="Century"/>
                <a:sym typeface="Century"/>
              </a:defRPr>
            </a:lvl7pPr>
            <a:lvl8pPr indent="0" lvl="7" marL="0" algn="r">
              <a:spcBef>
                <a:spcPts val="0"/>
              </a:spcBef>
              <a:buNone/>
              <a:defRPr b="0" i="0" sz="1100" u="none" cap="none" strike="noStrike">
                <a:solidFill>
                  <a:schemeClr val="lt1"/>
                </a:solidFill>
                <a:latin typeface="Century"/>
                <a:ea typeface="Century"/>
                <a:cs typeface="Century"/>
                <a:sym typeface="Century"/>
              </a:defRPr>
            </a:lvl8pPr>
            <a:lvl9pPr indent="0" lvl="8" marL="0" algn="r">
              <a:spcBef>
                <a:spcPts val="0"/>
              </a:spcBef>
              <a:buNone/>
              <a:defRPr b="0" i="0" sz="1100" u="none" cap="none" strike="noStrike">
                <a:solidFill>
                  <a:schemeClr val="lt1"/>
                </a:solidFill>
                <a:latin typeface="Century"/>
                <a:ea typeface="Century"/>
                <a:cs typeface="Century"/>
                <a:sym typeface="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5"/>
          <p:cNvSpPr/>
          <p:nvPr/>
        </p:nvSpPr>
        <p:spPr>
          <a:xfrm>
            <a:off x="608012" y="0"/>
            <a:ext cx="4883563" cy="6858000"/>
          </a:xfrm>
          <a:prstGeom prst="rect">
            <a:avLst/>
          </a:prstGeom>
          <a:solidFill>
            <a:schemeClr val="dk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a:ea typeface="Century"/>
              <a:cs typeface="Century"/>
              <a:sym typeface="Century"/>
            </a:endParaRPr>
          </a:p>
        </p:txBody>
      </p:sp>
      <p:sp>
        <p:nvSpPr>
          <p:cNvPr id="66" name="Google Shape;66;p25"/>
          <p:cNvSpPr/>
          <p:nvPr/>
        </p:nvSpPr>
        <p:spPr>
          <a:xfrm>
            <a:off x="699452" y="0"/>
            <a:ext cx="4700684" cy="6858000"/>
          </a:xfrm>
          <a:prstGeom prst="rect">
            <a:avLst/>
          </a:prstGeom>
          <a:solidFill>
            <a:srgbClr val="527527">
              <a:alpha val="7176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a:ea typeface="Century"/>
              <a:cs typeface="Century"/>
              <a:sym typeface="Century"/>
            </a:endParaRPr>
          </a:p>
        </p:txBody>
      </p:sp>
      <p:sp>
        <p:nvSpPr>
          <p:cNvPr id="67" name="Google Shape;67;p25"/>
          <p:cNvSpPr txBox="1"/>
          <p:nvPr>
            <p:ph type="title"/>
          </p:nvPr>
        </p:nvSpPr>
        <p:spPr>
          <a:xfrm>
            <a:off x="1293813" y="685800"/>
            <a:ext cx="3581400" cy="388620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lt1"/>
              </a:buClr>
              <a:buSzPts val="4000"/>
              <a:buFont typeface="Century"/>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5"/>
          <p:cNvSpPr txBox="1"/>
          <p:nvPr>
            <p:ph idx="1" type="body"/>
          </p:nvPr>
        </p:nvSpPr>
        <p:spPr>
          <a:xfrm>
            <a:off x="1293813" y="4724400"/>
            <a:ext cx="3581400" cy="14017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lt1"/>
              </a:buClr>
              <a:buSzPts val="2000"/>
              <a:buNone/>
              <a:defRPr sz="2000"/>
            </a:lvl1pPr>
            <a:lvl2pPr indent="-228600" lvl="1" marL="914400" algn="l">
              <a:lnSpc>
                <a:spcPct val="90000"/>
              </a:lnSpc>
              <a:spcBef>
                <a:spcPts val="800"/>
              </a:spcBef>
              <a:spcAft>
                <a:spcPts val="0"/>
              </a:spcAft>
              <a:buClr>
                <a:schemeClr val="lt1"/>
              </a:buClr>
              <a:buSzPts val="1200"/>
              <a:buNone/>
              <a:defRPr sz="1200"/>
            </a:lvl2pPr>
            <a:lvl3pPr indent="-228600" lvl="2" marL="1371600" algn="l">
              <a:lnSpc>
                <a:spcPct val="90000"/>
              </a:lnSpc>
              <a:spcBef>
                <a:spcPts val="600"/>
              </a:spcBef>
              <a:spcAft>
                <a:spcPts val="0"/>
              </a:spcAft>
              <a:buClr>
                <a:schemeClr val="lt1"/>
              </a:buClr>
              <a:buSzPts val="1000"/>
              <a:buNone/>
              <a:defRPr sz="1000"/>
            </a:lvl3pPr>
            <a:lvl4pPr indent="-228600" lvl="3" marL="1828800" algn="l">
              <a:lnSpc>
                <a:spcPct val="90000"/>
              </a:lnSpc>
              <a:spcBef>
                <a:spcPts val="600"/>
              </a:spcBef>
              <a:spcAft>
                <a:spcPts val="0"/>
              </a:spcAft>
              <a:buClr>
                <a:schemeClr val="lt1"/>
              </a:buClr>
              <a:buSzPts val="900"/>
              <a:buNone/>
              <a:defRPr sz="900"/>
            </a:lvl4pPr>
            <a:lvl5pPr indent="-228600" lvl="4" marL="2286000" algn="l">
              <a:lnSpc>
                <a:spcPct val="90000"/>
              </a:lnSpc>
              <a:spcBef>
                <a:spcPts val="600"/>
              </a:spcBef>
              <a:spcAft>
                <a:spcPts val="0"/>
              </a:spcAft>
              <a:buClr>
                <a:schemeClr val="lt1"/>
              </a:buClr>
              <a:buSzPts val="900"/>
              <a:buNone/>
              <a:defRPr sz="900"/>
            </a:lvl5pPr>
            <a:lvl6pPr indent="-228600" lvl="5" marL="2743200" algn="l">
              <a:spcBef>
                <a:spcPts val="600"/>
              </a:spcBef>
              <a:spcAft>
                <a:spcPts val="0"/>
              </a:spcAft>
              <a:buClr>
                <a:schemeClr val="lt1"/>
              </a:buClr>
              <a:buSzPts val="900"/>
              <a:buNone/>
              <a:defRPr sz="900"/>
            </a:lvl6pPr>
            <a:lvl7pPr indent="-228600" lvl="6" marL="3200400" algn="l">
              <a:spcBef>
                <a:spcPts val="600"/>
              </a:spcBef>
              <a:spcAft>
                <a:spcPts val="0"/>
              </a:spcAft>
              <a:buClr>
                <a:schemeClr val="lt1"/>
              </a:buClr>
              <a:buSzPts val="900"/>
              <a:buNone/>
              <a:defRPr sz="900"/>
            </a:lvl7pPr>
            <a:lvl8pPr indent="-228600" lvl="7" marL="3657600" algn="l">
              <a:spcBef>
                <a:spcPts val="600"/>
              </a:spcBef>
              <a:spcAft>
                <a:spcPts val="0"/>
              </a:spcAft>
              <a:buClr>
                <a:schemeClr val="lt1"/>
              </a:buClr>
              <a:buSzPts val="900"/>
              <a:buNone/>
              <a:defRPr sz="900"/>
            </a:lvl8pPr>
            <a:lvl9pPr indent="-228600" lvl="8" marL="4114800" algn="l">
              <a:spcBef>
                <a:spcPts val="600"/>
              </a:spcBef>
              <a:spcAft>
                <a:spcPts val="0"/>
              </a:spcAft>
              <a:buClr>
                <a:schemeClr val="lt1"/>
              </a:buClr>
              <a:buSzPts val="900"/>
              <a:buNone/>
              <a:defRPr sz="900"/>
            </a:lvl9pPr>
          </a:lstStyle>
          <a:p/>
        </p:txBody>
      </p:sp>
      <p:sp>
        <p:nvSpPr>
          <p:cNvPr descr="An empty placeholder to add an image. Click on the placeholder and select the image that you wish to add.&#10;" id="69" name="Google Shape;69;p25"/>
          <p:cNvSpPr/>
          <p:nvPr>
            <p:ph idx="2" type="pic"/>
          </p:nvPr>
        </p:nvSpPr>
        <p:spPr>
          <a:xfrm>
            <a:off x="6094413" y="685800"/>
            <a:ext cx="5486400" cy="5486400"/>
          </a:xfrm>
          <a:prstGeom prst="rect">
            <a:avLst/>
          </a:prstGeom>
          <a:solidFill>
            <a:srgbClr val="1D1B10"/>
          </a:solidFill>
          <a:ln cap="flat" cmpd="sng" w="50800">
            <a:solidFill>
              <a:schemeClr val="lt1"/>
            </a:solidFill>
            <a:prstDash val="solid"/>
            <a:miter lim="800000"/>
            <a:headEnd len="sm" w="sm" type="none"/>
            <a:tailEnd len="sm" w="sm" type="none"/>
          </a:ln>
          <a:effectLst>
            <a:outerShdw blurRad="190500" rotWithShape="0" algn="ctr">
              <a:srgbClr val="000000">
                <a:alpha val="49803"/>
              </a:srgbClr>
            </a:outerShdw>
          </a:effectLst>
        </p:spPr>
      </p:sp>
      <p:sp>
        <p:nvSpPr>
          <p:cNvPr id="70" name="Google Shape;70;p25"/>
          <p:cNvSpPr txBox="1"/>
          <p:nvPr>
            <p:ph idx="11" type="ftr"/>
          </p:nvPr>
        </p:nvSpPr>
        <p:spPr>
          <a:xfrm>
            <a:off x="12938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0" type="dt"/>
          </p:nvPr>
        </p:nvSpPr>
        <p:spPr>
          <a:xfrm>
            <a:off x="7999412" y="6400801"/>
            <a:ext cx="13200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2" type="sldNum"/>
          </p:nvPr>
        </p:nvSpPr>
        <p:spPr>
          <a:xfrm>
            <a:off x="9675812" y="6400801"/>
            <a:ext cx="12192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chemeClr val="lt1"/>
                </a:solidFill>
                <a:latin typeface="Century"/>
                <a:ea typeface="Century"/>
                <a:cs typeface="Century"/>
                <a:sym typeface="Century"/>
              </a:defRPr>
            </a:lvl1pPr>
            <a:lvl2pPr indent="0" lvl="1" marL="0" algn="r">
              <a:spcBef>
                <a:spcPts val="0"/>
              </a:spcBef>
              <a:buNone/>
              <a:defRPr b="0" i="0" sz="1100" u="none" cap="none" strike="noStrike">
                <a:solidFill>
                  <a:schemeClr val="lt1"/>
                </a:solidFill>
                <a:latin typeface="Century"/>
                <a:ea typeface="Century"/>
                <a:cs typeface="Century"/>
                <a:sym typeface="Century"/>
              </a:defRPr>
            </a:lvl2pPr>
            <a:lvl3pPr indent="0" lvl="2" marL="0" algn="r">
              <a:spcBef>
                <a:spcPts val="0"/>
              </a:spcBef>
              <a:buNone/>
              <a:defRPr b="0" i="0" sz="1100" u="none" cap="none" strike="noStrike">
                <a:solidFill>
                  <a:schemeClr val="lt1"/>
                </a:solidFill>
                <a:latin typeface="Century"/>
                <a:ea typeface="Century"/>
                <a:cs typeface="Century"/>
                <a:sym typeface="Century"/>
              </a:defRPr>
            </a:lvl3pPr>
            <a:lvl4pPr indent="0" lvl="3" marL="0" algn="r">
              <a:spcBef>
                <a:spcPts val="0"/>
              </a:spcBef>
              <a:buNone/>
              <a:defRPr b="0" i="0" sz="1100" u="none" cap="none" strike="noStrike">
                <a:solidFill>
                  <a:schemeClr val="lt1"/>
                </a:solidFill>
                <a:latin typeface="Century"/>
                <a:ea typeface="Century"/>
                <a:cs typeface="Century"/>
                <a:sym typeface="Century"/>
              </a:defRPr>
            </a:lvl4pPr>
            <a:lvl5pPr indent="0" lvl="4" marL="0" algn="r">
              <a:spcBef>
                <a:spcPts val="0"/>
              </a:spcBef>
              <a:buNone/>
              <a:defRPr b="0" i="0" sz="1100" u="none" cap="none" strike="noStrike">
                <a:solidFill>
                  <a:schemeClr val="lt1"/>
                </a:solidFill>
                <a:latin typeface="Century"/>
                <a:ea typeface="Century"/>
                <a:cs typeface="Century"/>
                <a:sym typeface="Century"/>
              </a:defRPr>
            </a:lvl5pPr>
            <a:lvl6pPr indent="0" lvl="5" marL="0" algn="r">
              <a:spcBef>
                <a:spcPts val="0"/>
              </a:spcBef>
              <a:buNone/>
              <a:defRPr b="0" i="0" sz="1100" u="none" cap="none" strike="noStrike">
                <a:solidFill>
                  <a:schemeClr val="lt1"/>
                </a:solidFill>
                <a:latin typeface="Century"/>
                <a:ea typeface="Century"/>
                <a:cs typeface="Century"/>
                <a:sym typeface="Century"/>
              </a:defRPr>
            </a:lvl6pPr>
            <a:lvl7pPr indent="0" lvl="6" marL="0" algn="r">
              <a:spcBef>
                <a:spcPts val="0"/>
              </a:spcBef>
              <a:buNone/>
              <a:defRPr b="0" i="0" sz="1100" u="none" cap="none" strike="noStrike">
                <a:solidFill>
                  <a:schemeClr val="lt1"/>
                </a:solidFill>
                <a:latin typeface="Century"/>
                <a:ea typeface="Century"/>
                <a:cs typeface="Century"/>
                <a:sym typeface="Century"/>
              </a:defRPr>
            </a:lvl7pPr>
            <a:lvl8pPr indent="0" lvl="7" marL="0" algn="r">
              <a:spcBef>
                <a:spcPts val="0"/>
              </a:spcBef>
              <a:buNone/>
              <a:defRPr b="0" i="0" sz="1100" u="none" cap="none" strike="noStrike">
                <a:solidFill>
                  <a:schemeClr val="lt1"/>
                </a:solidFill>
                <a:latin typeface="Century"/>
                <a:ea typeface="Century"/>
                <a:cs typeface="Century"/>
                <a:sym typeface="Century"/>
              </a:defRPr>
            </a:lvl8pPr>
            <a:lvl9pPr indent="0" lvl="8" marL="0" algn="r">
              <a:spcBef>
                <a:spcPts val="0"/>
              </a:spcBef>
              <a:buNone/>
              <a:defRPr b="0" i="0" sz="1100" u="none" cap="none" strike="noStrike">
                <a:solidFill>
                  <a:schemeClr val="lt1"/>
                </a:solidFill>
                <a:latin typeface="Century"/>
                <a:ea typeface="Century"/>
                <a:cs typeface="Century"/>
                <a:sym typeface="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1293812" y="381000"/>
            <a:ext cx="9601200" cy="1143000"/>
          </a:xfrm>
          <a:prstGeom prst="rect">
            <a:avLst/>
          </a:prstGeom>
          <a:noFill/>
          <a:ln>
            <a:noFill/>
          </a:ln>
        </p:spPr>
        <p:txBody>
          <a:bodyPr anchorCtr="0" anchor="b" bIns="45700" lIns="91425" spcFirstLastPara="1" rIns="91425" wrap="square" tIns="45700">
            <a:normAutofit/>
          </a:bodyPr>
          <a:lstStyle>
            <a:lvl1pPr lvl="0" marR="0" rtl="0" algn="l">
              <a:lnSpc>
                <a:spcPct val="80000"/>
              </a:lnSpc>
              <a:spcBef>
                <a:spcPts val="0"/>
              </a:spcBef>
              <a:spcAft>
                <a:spcPts val="0"/>
              </a:spcAft>
              <a:buClr>
                <a:schemeClr val="lt1"/>
              </a:buClr>
              <a:buSzPts val="4000"/>
              <a:buFont typeface="Century"/>
              <a:buNone/>
              <a:defRPr b="0" i="0" sz="4000" u="none" cap="none" strike="noStrike">
                <a:solidFill>
                  <a:schemeClr val="lt1"/>
                </a:solidFill>
                <a:latin typeface="Century"/>
                <a:ea typeface="Century"/>
                <a:cs typeface="Century"/>
                <a:sym typeface="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1293814" y="1828800"/>
            <a:ext cx="9601200" cy="43434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600"/>
              </a:spcBef>
              <a:spcAft>
                <a:spcPts val="0"/>
              </a:spcAft>
              <a:buClr>
                <a:schemeClr val="lt1"/>
              </a:buClr>
              <a:buSzPts val="2400"/>
              <a:buFont typeface="Arial"/>
              <a:buChar char="•"/>
              <a:defRPr b="0" i="0" sz="2400" u="none" cap="none" strike="noStrike">
                <a:solidFill>
                  <a:schemeClr val="lt1"/>
                </a:solidFill>
                <a:latin typeface="Century"/>
                <a:ea typeface="Century"/>
                <a:cs typeface="Century"/>
                <a:sym typeface="Century"/>
              </a:defRPr>
            </a:lvl1pPr>
            <a:lvl2pPr indent="-355600" lvl="1" marL="914400" marR="0" rtl="0" algn="l">
              <a:lnSpc>
                <a:spcPct val="90000"/>
              </a:lnSpc>
              <a:spcBef>
                <a:spcPts val="800"/>
              </a:spcBef>
              <a:spcAft>
                <a:spcPts val="0"/>
              </a:spcAft>
              <a:buClr>
                <a:schemeClr val="lt1"/>
              </a:buClr>
              <a:buSzPts val="2000"/>
              <a:buFont typeface="Century"/>
              <a:buChar char="–"/>
              <a:defRPr b="0" i="0" sz="2000" u="none" cap="none" strike="noStrike">
                <a:solidFill>
                  <a:schemeClr val="lt1"/>
                </a:solidFill>
                <a:latin typeface="Century"/>
                <a:ea typeface="Century"/>
                <a:cs typeface="Century"/>
                <a:sym typeface="Century"/>
              </a:defRPr>
            </a:lvl2pPr>
            <a:lvl3pPr indent="-342900" lvl="2" marL="1371600" marR="0" rtl="0" algn="l">
              <a:lnSpc>
                <a:spcPct val="90000"/>
              </a:lnSpc>
              <a:spcBef>
                <a:spcPts val="600"/>
              </a:spcBef>
              <a:spcAft>
                <a:spcPts val="0"/>
              </a:spcAft>
              <a:buClr>
                <a:schemeClr val="lt1"/>
              </a:buClr>
              <a:buSzPts val="1800"/>
              <a:buFont typeface="Arial"/>
              <a:buChar char="•"/>
              <a:defRPr b="0" i="0" sz="1800" u="none" cap="none" strike="noStrike">
                <a:solidFill>
                  <a:schemeClr val="lt1"/>
                </a:solidFill>
                <a:latin typeface="Century"/>
                <a:ea typeface="Century"/>
                <a:cs typeface="Century"/>
                <a:sym typeface="Century"/>
              </a:defRPr>
            </a:lvl3pPr>
            <a:lvl4pPr indent="-330200" lvl="3" marL="18288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Century"/>
                <a:ea typeface="Century"/>
                <a:cs typeface="Century"/>
                <a:sym typeface="Century"/>
              </a:defRPr>
            </a:lvl4pPr>
            <a:lvl5pPr indent="-330200" lvl="4" marL="22860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Century"/>
                <a:ea typeface="Century"/>
                <a:cs typeface="Century"/>
                <a:sym typeface="Century"/>
              </a:defRPr>
            </a:lvl5pPr>
            <a:lvl6pPr indent="-330200" lvl="5" marL="2743200" marR="0" rtl="0" algn="l">
              <a:spcBef>
                <a:spcPts val="600"/>
              </a:spcBef>
              <a:spcAft>
                <a:spcPts val="0"/>
              </a:spcAft>
              <a:buClr>
                <a:schemeClr val="lt1"/>
              </a:buClr>
              <a:buSzPts val="1600"/>
              <a:buFont typeface="Arial"/>
              <a:buChar char="–"/>
              <a:defRPr b="0" i="0" sz="1600" u="none" cap="none" strike="noStrike">
                <a:solidFill>
                  <a:schemeClr val="lt1"/>
                </a:solidFill>
                <a:latin typeface="Century"/>
                <a:ea typeface="Century"/>
                <a:cs typeface="Century"/>
                <a:sym typeface="Century"/>
              </a:defRPr>
            </a:lvl6pPr>
            <a:lvl7pPr indent="-330200" lvl="6" marL="3200400" marR="0" rtl="0" algn="l">
              <a:spcBef>
                <a:spcPts val="600"/>
              </a:spcBef>
              <a:spcAft>
                <a:spcPts val="0"/>
              </a:spcAft>
              <a:buClr>
                <a:schemeClr val="lt1"/>
              </a:buClr>
              <a:buSzPts val="1600"/>
              <a:buFont typeface="Arial"/>
              <a:buChar char="•"/>
              <a:defRPr b="0" i="0" sz="1600" u="none" cap="none" strike="noStrike">
                <a:solidFill>
                  <a:schemeClr val="lt1"/>
                </a:solidFill>
                <a:latin typeface="Century"/>
                <a:ea typeface="Century"/>
                <a:cs typeface="Century"/>
                <a:sym typeface="Century"/>
              </a:defRPr>
            </a:lvl7pPr>
            <a:lvl8pPr indent="-330200" lvl="7" marL="3657600" marR="0" rtl="0" algn="l">
              <a:spcBef>
                <a:spcPts val="600"/>
              </a:spcBef>
              <a:spcAft>
                <a:spcPts val="0"/>
              </a:spcAft>
              <a:buClr>
                <a:schemeClr val="lt1"/>
              </a:buClr>
              <a:buSzPts val="1600"/>
              <a:buFont typeface="Arial"/>
              <a:buChar char="–"/>
              <a:defRPr b="0" i="0" sz="1600" u="none" cap="none" strike="noStrike">
                <a:solidFill>
                  <a:schemeClr val="lt1"/>
                </a:solidFill>
                <a:latin typeface="Century"/>
                <a:ea typeface="Century"/>
                <a:cs typeface="Century"/>
                <a:sym typeface="Century"/>
              </a:defRPr>
            </a:lvl8pPr>
            <a:lvl9pPr indent="-330200" lvl="8" marL="4114800" marR="0" rtl="0" algn="l">
              <a:spcBef>
                <a:spcPts val="600"/>
              </a:spcBef>
              <a:spcAft>
                <a:spcPts val="0"/>
              </a:spcAft>
              <a:buClr>
                <a:schemeClr val="lt1"/>
              </a:buClr>
              <a:buSzPts val="1600"/>
              <a:buFont typeface="Arial"/>
              <a:buChar char="•"/>
              <a:defRPr b="0" i="0" sz="1600" u="none" cap="none" strike="noStrike">
                <a:solidFill>
                  <a:schemeClr val="lt1"/>
                </a:solidFill>
                <a:latin typeface="Century"/>
                <a:ea typeface="Century"/>
                <a:cs typeface="Century"/>
                <a:sym typeface="Century"/>
              </a:defRPr>
            </a:lvl9pPr>
          </a:lstStyle>
          <a:p/>
        </p:txBody>
      </p:sp>
      <p:sp>
        <p:nvSpPr>
          <p:cNvPr id="12" name="Google Shape;12;p16"/>
          <p:cNvSpPr txBox="1"/>
          <p:nvPr>
            <p:ph idx="11" type="ftr"/>
          </p:nvPr>
        </p:nvSpPr>
        <p:spPr>
          <a:xfrm>
            <a:off x="1293813" y="6400801"/>
            <a:ext cx="6324599" cy="27622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entury"/>
                <a:ea typeface="Century"/>
                <a:cs typeface="Century"/>
                <a:sym typeface="Century"/>
              </a:defRPr>
            </a:lvl1pPr>
            <a:lvl2pPr lvl="1"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2pPr>
            <a:lvl3pPr lvl="2"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3pPr>
            <a:lvl4pPr lvl="3"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4pPr>
            <a:lvl5pPr lvl="4"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5pPr>
            <a:lvl6pPr lvl="5"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6pPr>
            <a:lvl7pPr lvl="6"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7pPr>
            <a:lvl8pPr lvl="7"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8pPr>
            <a:lvl9pPr lvl="8"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9pPr>
          </a:lstStyle>
          <a:p/>
        </p:txBody>
      </p:sp>
      <p:sp>
        <p:nvSpPr>
          <p:cNvPr id="13" name="Google Shape;13;p16"/>
          <p:cNvSpPr txBox="1"/>
          <p:nvPr>
            <p:ph idx="10" type="dt"/>
          </p:nvPr>
        </p:nvSpPr>
        <p:spPr>
          <a:xfrm>
            <a:off x="7999412" y="6400801"/>
            <a:ext cx="1320059" cy="27622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entury"/>
                <a:ea typeface="Century"/>
                <a:cs typeface="Century"/>
                <a:sym typeface="Century"/>
              </a:defRPr>
            </a:lvl1pPr>
            <a:lvl2pPr lvl="1"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2pPr>
            <a:lvl3pPr lvl="2"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3pPr>
            <a:lvl4pPr lvl="3"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4pPr>
            <a:lvl5pPr lvl="4"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5pPr>
            <a:lvl6pPr lvl="5"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6pPr>
            <a:lvl7pPr lvl="6"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7pPr>
            <a:lvl8pPr lvl="7"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8pPr>
            <a:lvl9pPr lvl="8"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9pPr>
          </a:lstStyle>
          <a:p/>
        </p:txBody>
      </p:sp>
      <p:sp>
        <p:nvSpPr>
          <p:cNvPr id="14" name="Google Shape;14;p16"/>
          <p:cNvSpPr txBox="1"/>
          <p:nvPr>
            <p:ph idx="12" type="sldNum"/>
          </p:nvPr>
        </p:nvSpPr>
        <p:spPr>
          <a:xfrm>
            <a:off x="9675812" y="6400801"/>
            <a:ext cx="1219202" cy="27622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entury"/>
                <a:ea typeface="Century"/>
                <a:cs typeface="Century"/>
                <a:sym typeface="Century"/>
              </a:defRPr>
            </a:lvl1pPr>
            <a:lvl2pPr indent="0" lvl="1" marL="0" marR="0" rtl="0" algn="r">
              <a:spcBef>
                <a:spcPts val="0"/>
              </a:spcBef>
              <a:buNone/>
              <a:defRPr b="0" i="0" sz="1000" u="none" cap="none" strike="noStrike">
                <a:solidFill>
                  <a:schemeClr val="lt1"/>
                </a:solidFill>
                <a:latin typeface="Century"/>
                <a:ea typeface="Century"/>
                <a:cs typeface="Century"/>
                <a:sym typeface="Century"/>
              </a:defRPr>
            </a:lvl2pPr>
            <a:lvl3pPr indent="0" lvl="2" marL="0" marR="0" rtl="0" algn="r">
              <a:spcBef>
                <a:spcPts val="0"/>
              </a:spcBef>
              <a:buNone/>
              <a:defRPr b="0" i="0" sz="1000" u="none" cap="none" strike="noStrike">
                <a:solidFill>
                  <a:schemeClr val="lt1"/>
                </a:solidFill>
                <a:latin typeface="Century"/>
                <a:ea typeface="Century"/>
                <a:cs typeface="Century"/>
                <a:sym typeface="Century"/>
              </a:defRPr>
            </a:lvl3pPr>
            <a:lvl4pPr indent="0" lvl="3" marL="0" marR="0" rtl="0" algn="r">
              <a:spcBef>
                <a:spcPts val="0"/>
              </a:spcBef>
              <a:buNone/>
              <a:defRPr b="0" i="0" sz="1000" u="none" cap="none" strike="noStrike">
                <a:solidFill>
                  <a:schemeClr val="lt1"/>
                </a:solidFill>
                <a:latin typeface="Century"/>
                <a:ea typeface="Century"/>
                <a:cs typeface="Century"/>
                <a:sym typeface="Century"/>
              </a:defRPr>
            </a:lvl4pPr>
            <a:lvl5pPr indent="0" lvl="4" marL="0" marR="0" rtl="0" algn="r">
              <a:spcBef>
                <a:spcPts val="0"/>
              </a:spcBef>
              <a:buNone/>
              <a:defRPr b="0" i="0" sz="1000" u="none" cap="none" strike="noStrike">
                <a:solidFill>
                  <a:schemeClr val="lt1"/>
                </a:solidFill>
                <a:latin typeface="Century"/>
                <a:ea typeface="Century"/>
                <a:cs typeface="Century"/>
                <a:sym typeface="Century"/>
              </a:defRPr>
            </a:lvl5pPr>
            <a:lvl6pPr indent="0" lvl="5" marL="0" marR="0" rtl="0" algn="r">
              <a:spcBef>
                <a:spcPts val="0"/>
              </a:spcBef>
              <a:buNone/>
              <a:defRPr b="0" i="0" sz="1000" u="none" cap="none" strike="noStrike">
                <a:solidFill>
                  <a:schemeClr val="lt1"/>
                </a:solidFill>
                <a:latin typeface="Century"/>
                <a:ea typeface="Century"/>
                <a:cs typeface="Century"/>
                <a:sym typeface="Century"/>
              </a:defRPr>
            </a:lvl6pPr>
            <a:lvl7pPr indent="0" lvl="6" marL="0" marR="0" rtl="0" algn="r">
              <a:spcBef>
                <a:spcPts val="0"/>
              </a:spcBef>
              <a:buNone/>
              <a:defRPr b="0" i="0" sz="1000" u="none" cap="none" strike="noStrike">
                <a:solidFill>
                  <a:schemeClr val="lt1"/>
                </a:solidFill>
                <a:latin typeface="Century"/>
                <a:ea typeface="Century"/>
                <a:cs typeface="Century"/>
                <a:sym typeface="Century"/>
              </a:defRPr>
            </a:lvl7pPr>
            <a:lvl8pPr indent="0" lvl="7" marL="0" marR="0" rtl="0" algn="r">
              <a:spcBef>
                <a:spcPts val="0"/>
              </a:spcBef>
              <a:buNone/>
              <a:defRPr b="0" i="0" sz="1000" u="none" cap="none" strike="noStrike">
                <a:solidFill>
                  <a:schemeClr val="lt1"/>
                </a:solidFill>
                <a:latin typeface="Century"/>
                <a:ea typeface="Century"/>
                <a:cs typeface="Century"/>
                <a:sym typeface="Century"/>
              </a:defRPr>
            </a:lvl8pPr>
            <a:lvl9pPr indent="0" lvl="8" marL="0" marR="0" rtl="0" algn="r">
              <a:spcBef>
                <a:spcPts val="0"/>
              </a:spcBef>
              <a:buNone/>
              <a:defRPr b="0" i="0" sz="1000" u="none" cap="none" strike="noStrike">
                <a:solidFill>
                  <a:schemeClr val="lt1"/>
                </a:solidFill>
                <a:latin typeface="Century"/>
                <a:ea typeface="Century"/>
                <a:cs typeface="Century"/>
                <a:sym typeface="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www.codespeedy.com/find-a-specific-file-in-a-directory-in-cpp/" TargetMode="External"/><Relationship Id="rId4" Type="http://schemas.openxmlformats.org/officeDocument/2006/relationships/hyperlink" Target="https://linuxhint.com/grep_command_linux/"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idx="1" type="body"/>
          </p:nvPr>
        </p:nvSpPr>
        <p:spPr>
          <a:xfrm>
            <a:off x="1293814" y="1828800"/>
            <a:ext cx="9601200" cy="434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t/>
            </a:r>
            <a:endParaRPr b="1">
              <a:solidFill>
                <a:srgbClr val="938953"/>
              </a:solidFill>
              <a:latin typeface="Times New Roman"/>
              <a:ea typeface="Times New Roman"/>
              <a:cs typeface="Times New Roman"/>
              <a:sym typeface="Times New Roman"/>
            </a:endParaRPr>
          </a:p>
          <a:p>
            <a:pPr indent="0" lvl="0" marL="0" rtl="0" algn="just">
              <a:lnSpc>
                <a:spcPct val="90000"/>
              </a:lnSpc>
              <a:spcBef>
                <a:spcPts val="1600"/>
              </a:spcBef>
              <a:spcAft>
                <a:spcPts val="0"/>
              </a:spcAft>
              <a:buClr>
                <a:srgbClr val="938953"/>
              </a:buClr>
              <a:buSzPts val="2400"/>
              <a:buNone/>
            </a:pPr>
            <a:r>
              <a:rPr b="1" i="0" lang="en-US" sz="2400" u="none" strike="noStrike">
                <a:solidFill>
                  <a:srgbClr val="938953"/>
                </a:solidFill>
                <a:latin typeface="Times New Roman"/>
                <a:ea typeface="Times New Roman"/>
                <a:cs typeface="Times New Roman"/>
                <a:sym typeface="Times New Roman"/>
              </a:rPr>
              <a:t> </a:t>
            </a:r>
            <a:r>
              <a:rPr b="1" lang="en-US" sz="2800">
                <a:solidFill>
                  <a:srgbClr val="938953"/>
                </a:solidFill>
                <a:latin typeface="Times New Roman"/>
                <a:ea typeface="Times New Roman"/>
                <a:cs typeface="Times New Roman"/>
                <a:sym typeface="Times New Roman"/>
              </a:rPr>
              <a:t>Authors:                                                          Approved by:</a:t>
            </a:r>
            <a:endParaRPr b="1" i="0" sz="1700" u="none" strike="noStrike">
              <a:solidFill>
                <a:srgbClr val="938953"/>
              </a:solidFill>
              <a:highlight>
                <a:srgbClr val="FFFF00"/>
              </a:highlight>
              <a:latin typeface="Times New Roman"/>
              <a:ea typeface="Times New Roman"/>
              <a:cs typeface="Times New Roman"/>
              <a:sym typeface="Times New Roman"/>
            </a:endParaRPr>
          </a:p>
          <a:p>
            <a:pPr indent="-228600" lvl="0" marL="228600" rtl="0" algn="l">
              <a:lnSpc>
                <a:spcPct val="90000"/>
              </a:lnSpc>
              <a:spcBef>
                <a:spcPts val="1600"/>
              </a:spcBef>
              <a:spcAft>
                <a:spcPts val="0"/>
              </a:spcAft>
              <a:buClr>
                <a:srgbClr val="938953"/>
              </a:buClr>
              <a:buSzPts val="2000"/>
              <a:buChar char="•"/>
            </a:pPr>
            <a:r>
              <a:rPr lang="en-US" sz="2000">
                <a:solidFill>
                  <a:srgbClr val="938953"/>
                </a:solidFill>
                <a:latin typeface="Times New Roman"/>
                <a:ea typeface="Times New Roman"/>
                <a:cs typeface="Times New Roman"/>
                <a:sym typeface="Times New Roman"/>
              </a:rPr>
              <a:t>Aprajita - 46281989                                                              </a:t>
            </a:r>
            <a:r>
              <a:rPr lang="en-US" sz="2000">
                <a:solidFill>
                  <a:srgbClr val="938953"/>
                </a:solidFill>
              </a:rPr>
              <a:t>Bhimashankar Takalk</a:t>
            </a:r>
            <a:r>
              <a:rPr lang="en-US" sz="2000">
                <a:solidFill>
                  <a:srgbClr val="C4BD97"/>
                </a:solidFill>
              </a:rPr>
              <a:t>i</a:t>
            </a:r>
            <a:r>
              <a:rPr lang="en-US" sz="2000">
                <a:solidFill>
                  <a:srgbClr val="C4BD97"/>
                </a:solidFill>
                <a:latin typeface="Times New Roman"/>
                <a:ea typeface="Times New Roman"/>
                <a:cs typeface="Times New Roman"/>
                <a:sym typeface="Times New Roman"/>
              </a:rPr>
              <a:t>           </a:t>
            </a:r>
            <a:endParaRPr/>
          </a:p>
          <a:p>
            <a:pPr indent="-228600" lvl="0" marL="228600" rtl="0" algn="l">
              <a:lnSpc>
                <a:spcPct val="90000"/>
              </a:lnSpc>
              <a:spcBef>
                <a:spcPts val="1600"/>
              </a:spcBef>
              <a:spcAft>
                <a:spcPts val="0"/>
              </a:spcAft>
              <a:buClr>
                <a:srgbClr val="938953"/>
              </a:buClr>
              <a:buSzPts val="2000"/>
              <a:buChar char="•"/>
            </a:pPr>
            <a:r>
              <a:rPr lang="en-US" sz="2000">
                <a:solidFill>
                  <a:srgbClr val="938953"/>
                </a:solidFill>
                <a:latin typeface="Times New Roman"/>
                <a:ea typeface="Times New Roman"/>
                <a:cs typeface="Times New Roman"/>
                <a:sym typeface="Times New Roman"/>
              </a:rPr>
              <a:t>RimpiSaha -46281999</a:t>
            </a:r>
            <a:endParaRPr sz="2000">
              <a:solidFill>
                <a:srgbClr val="938953"/>
              </a:solidFill>
              <a:latin typeface="Times New Roman"/>
              <a:ea typeface="Times New Roman"/>
              <a:cs typeface="Times New Roman"/>
              <a:sym typeface="Times New Roman"/>
            </a:endParaRPr>
          </a:p>
          <a:p>
            <a:pPr indent="-228600" lvl="0" marL="228600" rtl="0" algn="l">
              <a:lnSpc>
                <a:spcPct val="90000"/>
              </a:lnSpc>
              <a:spcBef>
                <a:spcPts val="1600"/>
              </a:spcBef>
              <a:spcAft>
                <a:spcPts val="0"/>
              </a:spcAft>
              <a:buClr>
                <a:srgbClr val="938953"/>
              </a:buClr>
              <a:buSzPts val="2000"/>
              <a:buChar char="•"/>
            </a:pPr>
            <a:r>
              <a:rPr lang="en-US" sz="2000">
                <a:solidFill>
                  <a:srgbClr val="938953"/>
                </a:solidFill>
                <a:latin typeface="Times New Roman"/>
                <a:ea typeface="Times New Roman"/>
                <a:cs typeface="Times New Roman"/>
                <a:sym typeface="Times New Roman"/>
              </a:rPr>
              <a:t>Choppa Gowrilatha - 46279726</a:t>
            </a:r>
            <a:endParaRPr/>
          </a:p>
          <a:p>
            <a:pPr indent="-228600" lvl="0" marL="228600" rtl="0" algn="l">
              <a:lnSpc>
                <a:spcPct val="90000"/>
              </a:lnSpc>
              <a:spcBef>
                <a:spcPts val="1600"/>
              </a:spcBef>
              <a:spcAft>
                <a:spcPts val="0"/>
              </a:spcAft>
              <a:buClr>
                <a:srgbClr val="938953"/>
              </a:buClr>
              <a:buSzPts val="2000"/>
              <a:buChar char="•"/>
            </a:pPr>
            <a:r>
              <a:rPr lang="en-US" sz="2000">
                <a:solidFill>
                  <a:srgbClr val="938953"/>
                </a:solidFill>
                <a:latin typeface="Times New Roman"/>
                <a:ea typeface="Times New Roman"/>
                <a:cs typeface="Times New Roman"/>
                <a:sym typeface="Times New Roman"/>
              </a:rPr>
              <a:t>Tangudu Sowmya - 46279714 </a:t>
            </a:r>
            <a:endParaRPr sz="2000">
              <a:solidFill>
                <a:srgbClr val="938953"/>
              </a:solidFill>
              <a:latin typeface="Times New Roman"/>
              <a:ea typeface="Times New Roman"/>
              <a:cs typeface="Times New Roman"/>
              <a:sym typeface="Times New Roman"/>
            </a:endParaRPr>
          </a:p>
          <a:p>
            <a:pPr indent="-228600" lvl="0" marL="228600" rtl="0" algn="l">
              <a:lnSpc>
                <a:spcPct val="90000"/>
              </a:lnSpc>
              <a:spcBef>
                <a:spcPts val="1600"/>
              </a:spcBef>
              <a:spcAft>
                <a:spcPts val="0"/>
              </a:spcAft>
              <a:buClr>
                <a:srgbClr val="938953"/>
              </a:buClr>
              <a:buSzPts val="2000"/>
              <a:buChar char="•"/>
            </a:pPr>
            <a:r>
              <a:rPr lang="en-US" sz="2000">
                <a:solidFill>
                  <a:srgbClr val="938953"/>
                </a:solidFill>
                <a:latin typeface="Times New Roman"/>
                <a:ea typeface="Times New Roman"/>
                <a:cs typeface="Times New Roman"/>
                <a:sym typeface="Times New Roman"/>
              </a:rPr>
              <a:t>Polistti Yamabharathi- 46279725 </a:t>
            </a:r>
            <a:endParaRPr sz="2000">
              <a:solidFill>
                <a:srgbClr val="938953"/>
              </a:solidFill>
              <a:latin typeface="Times New Roman"/>
              <a:ea typeface="Times New Roman"/>
              <a:cs typeface="Times New Roman"/>
              <a:sym typeface="Times New Roman"/>
            </a:endParaRPr>
          </a:p>
        </p:txBody>
      </p:sp>
      <p:pic>
        <p:nvPicPr>
          <p:cNvPr id="99" name="Google Shape;99;p1"/>
          <p:cNvPicPr preferRelativeResize="0"/>
          <p:nvPr/>
        </p:nvPicPr>
        <p:blipFill rotWithShape="1">
          <a:blip r:embed="rId3">
            <a:alphaModFix/>
          </a:blip>
          <a:srcRect b="0" l="0" r="0" t="0"/>
          <a:stretch/>
        </p:blipFill>
        <p:spPr>
          <a:xfrm>
            <a:off x="2926060" y="306285"/>
            <a:ext cx="6480720" cy="129614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1293812" y="381000"/>
            <a:ext cx="9601200" cy="11430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lt1"/>
              </a:buClr>
              <a:buSzPts val="4000"/>
              <a:buFont typeface="Century"/>
              <a:buNone/>
            </a:pPr>
            <a:br>
              <a:rPr lang="en-US"/>
            </a:br>
            <a:endParaRPr/>
          </a:p>
        </p:txBody>
      </p:sp>
      <p:pic>
        <p:nvPicPr>
          <p:cNvPr id="152" name="Google Shape;152;p10"/>
          <p:cNvPicPr preferRelativeResize="0"/>
          <p:nvPr/>
        </p:nvPicPr>
        <p:blipFill>
          <a:blip r:embed="rId3">
            <a:alphaModFix/>
          </a:blip>
          <a:stretch>
            <a:fillRect/>
          </a:stretch>
        </p:blipFill>
        <p:spPr>
          <a:xfrm>
            <a:off x="1367988" y="781875"/>
            <a:ext cx="9452829" cy="5029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1"/>
          <p:cNvPicPr preferRelativeResize="0"/>
          <p:nvPr>
            <p:ph idx="1" type="body"/>
          </p:nvPr>
        </p:nvPicPr>
        <p:blipFill rotWithShape="1">
          <a:blip r:embed="rId3">
            <a:alphaModFix/>
          </a:blip>
          <a:srcRect b="0" l="0" r="0" t="0"/>
          <a:stretch/>
        </p:blipFill>
        <p:spPr>
          <a:xfrm>
            <a:off x="1557908" y="980728"/>
            <a:ext cx="9601200" cy="528253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2"/>
          <p:cNvPicPr preferRelativeResize="0"/>
          <p:nvPr/>
        </p:nvPicPr>
        <p:blipFill>
          <a:blip r:embed="rId3">
            <a:alphaModFix/>
          </a:blip>
          <a:stretch>
            <a:fillRect/>
          </a:stretch>
        </p:blipFill>
        <p:spPr>
          <a:xfrm>
            <a:off x="629450" y="745425"/>
            <a:ext cx="10677802" cy="57150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txBox="1"/>
          <p:nvPr>
            <p:ph type="title"/>
          </p:nvPr>
        </p:nvSpPr>
        <p:spPr>
          <a:xfrm>
            <a:off x="1293812" y="381000"/>
            <a:ext cx="9601200" cy="11430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EBA38C"/>
              </a:buClr>
              <a:buSzPts val="4000"/>
              <a:buFont typeface="Century"/>
              <a:buNone/>
            </a:pPr>
            <a:br>
              <a:rPr lang="en-US">
                <a:solidFill>
                  <a:srgbClr val="EBA38C"/>
                </a:solidFill>
              </a:rPr>
            </a:br>
            <a:endParaRPr>
              <a:solidFill>
                <a:srgbClr val="EBA38C"/>
              </a:solidFill>
            </a:endParaRPr>
          </a:p>
        </p:txBody>
      </p:sp>
      <p:pic>
        <p:nvPicPr>
          <p:cNvPr id="168" name="Google Shape;168;p13"/>
          <p:cNvPicPr preferRelativeResize="0"/>
          <p:nvPr/>
        </p:nvPicPr>
        <p:blipFill>
          <a:blip r:embed="rId3">
            <a:alphaModFix/>
          </a:blip>
          <a:stretch>
            <a:fillRect/>
          </a:stretch>
        </p:blipFill>
        <p:spPr>
          <a:xfrm>
            <a:off x="980650" y="914400"/>
            <a:ext cx="9487238" cy="5029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ph type="title"/>
          </p:nvPr>
        </p:nvSpPr>
        <p:spPr>
          <a:xfrm>
            <a:off x="1293812" y="381000"/>
            <a:ext cx="9601200" cy="11430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EBA38C"/>
              </a:buClr>
              <a:buSzPts val="4000"/>
              <a:buFont typeface="Times New Roman"/>
              <a:buNone/>
            </a:pPr>
            <a:r>
              <a:rPr b="1" lang="en-US">
                <a:solidFill>
                  <a:srgbClr val="EBA38C"/>
                </a:solidFill>
                <a:latin typeface="Times New Roman"/>
                <a:ea typeface="Times New Roman"/>
                <a:cs typeface="Times New Roman"/>
                <a:sym typeface="Times New Roman"/>
              </a:rPr>
              <a:t>REFERENCE</a:t>
            </a:r>
            <a:br>
              <a:rPr lang="en-US">
                <a:solidFill>
                  <a:srgbClr val="EBA38C"/>
                </a:solidFill>
              </a:rPr>
            </a:br>
            <a:endParaRPr>
              <a:solidFill>
                <a:srgbClr val="EBA38C"/>
              </a:solidFill>
            </a:endParaRPr>
          </a:p>
        </p:txBody>
      </p:sp>
      <p:sp>
        <p:nvSpPr>
          <p:cNvPr id="174" name="Google Shape;174;p14"/>
          <p:cNvSpPr txBox="1"/>
          <p:nvPr>
            <p:ph idx="1" type="body"/>
          </p:nvPr>
        </p:nvSpPr>
        <p:spPr>
          <a:xfrm>
            <a:off x="1293814" y="1828800"/>
            <a:ext cx="9601200" cy="4343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u="sng">
                <a:solidFill>
                  <a:schemeClr val="hlink"/>
                </a:solidFill>
                <a:latin typeface="Times New Roman"/>
                <a:ea typeface="Times New Roman"/>
                <a:cs typeface="Times New Roman"/>
                <a:sym typeface="Times New Roman"/>
                <a:hlinkClick r:id="rId3"/>
              </a:rPr>
              <a:t>https://www.codespeedy.com/find-a-specific-file-in-a-directory-in-cpp/</a:t>
            </a:r>
            <a:r>
              <a:rPr lang="en-US">
                <a:latin typeface="Times New Roman"/>
                <a:ea typeface="Times New Roman"/>
                <a:cs typeface="Times New Roman"/>
                <a:sym typeface="Times New Roman"/>
              </a:rPr>
              <a:t> Find a Specific File in a directory</a:t>
            </a:r>
            <a:r>
              <a:rPr lang="en-US" u="sng">
                <a:latin typeface="Times New Roman"/>
                <a:ea typeface="Times New Roman"/>
                <a:cs typeface="Times New Roman"/>
                <a:sym typeface="Times New Roman"/>
              </a:rPr>
              <a:t>.</a:t>
            </a:r>
            <a:endParaRPr u="sng">
              <a:latin typeface="Times New Roman"/>
              <a:ea typeface="Times New Roman"/>
              <a:cs typeface="Times New Roman"/>
              <a:sym typeface="Times New Roman"/>
            </a:endParaRPr>
          </a:p>
          <a:p>
            <a:pPr indent="-228600" lvl="0" marL="228600" rtl="0" algn="l">
              <a:lnSpc>
                <a:spcPct val="90000"/>
              </a:lnSpc>
              <a:spcBef>
                <a:spcPts val="1600"/>
              </a:spcBef>
              <a:spcAft>
                <a:spcPts val="0"/>
              </a:spcAft>
              <a:buClr>
                <a:schemeClr val="lt1"/>
              </a:buClr>
              <a:buSzPts val="2400"/>
              <a:buChar char="•"/>
            </a:pPr>
            <a:r>
              <a:rPr lang="en-US" u="sng">
                <a:latin typeface="Times New Roman"/>
                <a:ea typeface="Times New Roman"/>
                <a:cs typeface="Times New Roman"/>
                <a:sym typeface="Times New Roman"/>
              </a:rPr>
              <a:t>System Requirements Specification Document</a:t>
            </a:r>
            <a:endParaRPr u="sng">
              <a:latin typeface="Times New Roman"/>
              <a:ea typeface="Times New Roman"/>
              <a:cs typeface="Times New Roman"/>
              <a:sym typeface="Times New Roman"/>
            </a:endParaRPr>
          </a:p>
          <a:p>
            <a:pPr indent="-228600" lvl="0" marL="228600" rtl="0" algn="l">
              <a:lnSpc>
                <a:spcPct val="90000"/>
              </a:lnSpc>
              <a:spcBef>
                <a:spcPts val="1600"/>
              </a:spcBef>
              <a:spcAft>
                <a:spcPts val="0"/>
              </a:spcAft>
              <a:buClr>
                <a:schemeClr val="lt1"/>
              </a:buClr>
              <a:buSzPts val="2400"/>
              <a:buChar char="•"/>
            </a:pPr>
            <a:r>
              <a:rPr lang="en-US" u="sng">
                <a:solidFill>
                  <a:schemeClr val="hlink"/>
                </a:solidFill>
                <a:latin typeface="Times New Roman"/>
                <a:ea typeface="Times New Roman"/>
                <a:cs typeface="Times New Roman"/>
                <a:sym typeface="Times New Roman"/>
                <a:hlinkClick r:id="rId4"/>
              </a:rPr>
              <a:t>https://linuxhint.com/grep_command_linux/</a:t>
            </a:r>
            <a:r>
              <a:rPr lang="en-US" u="sng">
                <a:latin typeface="Times New Roman"/>
                <a:ea typeface="Times New Roman"/>
                <a:cs typeface="Times New Roman"/>
                <a:sym typeface="Times New Roman"/>
              </a:rPr>
              <a:t> Grep Command in Linux</a:t>
            </a:r>
            <a:endParaRPr u="sng">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lt1"/>
              </a:buClr>
              <a:buSzPts val="2400"/>
              <a:buNone/>
            </a:pPr>
            <a:r>
              <a:t/>
            </a:r>
            <a:endParaRPr>
              <a:solidFill>
                <a:srgbClr val="938953"/>
              </a:solidFil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500"/>
                                        <p:tgtEl>
                                          <p:spTgt spid="17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500"/>
                                        <p:tgtEl>
                                          <p:spTgt spid="17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500"/>
                                        <p:tgtEl>
                                          <p:spTgt spid="17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Effect filter="fade" transition="in">
                                      <p:cBhvr>
                                        <p:cTn dur="500"/>
                                        <p:tgtEl>
                                          <p:spTgt spid="17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5"/>
          <p:cNvSpPr txBox="1"/>
          <p:nvPr/>
        </p:nvSpPr>
        <p:spPr>
          <a:xfrm>
            <a:off x="3048000" y="2644169"/>
            <a:ext cx="6096000"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7200" u="none" cap="none" strike="noStrike">
                <a:solidFill>
                  <a:srgbClr val="938953"/>
                </a:solidFill>
                <a:highlight>
                  <a:srgbClr val="000000"/>
                </a:highlight>
                <a:latin typeface="Times New Roman"/>
                <a:ea typeface="Times New Roman"/>
                <a:cs typeface="Times New Roman"/>
                <a:sym typeface="Times New Roman"/>
              </a:rPr>
              <a:t>𝕋ℍ𝔸ℕ𝕂 𝕐𝕆𝕌</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ctrTitle"/>
          </p:nvPr>
        </p:nvSpPr>
        <p:spPr>
          <a:xfrm>
            <a:off x="1557908" y="2708920"/>
            <a:ext cx="8839201" cy="1008112"/>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rgbClr val="938953"/>
              </a:buClr>
              <a:buSzPts val="5400"/>
              <a:buFont typeface="Times New Roman"/>
              <a:buNone/>
            </a:pPr>
            <a:r>
              <a:rPr b="1" lang="en-US">
                <a:solidFill>
                  <a:srgbClr val="938953"/>
                </a:solidFill>
                <a:highlight>
                  <a:srgbClr val="000000"/>
                </a:highlight>
                <a:latin typeface="Times New Roman"/>
                <a:ea typeface="Times New Roman"/>
                <a:cs typeface="Times New Roman"/>
                <a:sym typeface="Times New Roman"/>
              </a:rPr>
              <a:t> DO NOT DISTURB IMPLEMENTATION</a:t>
            </a:r>
            <a:endParaRPr b="1">
              <a:solidFill>
                <a:srgbClr val="938953"/>
              </a:solidFill>
              <a:highlight>
                <a:srgbClr val="000000"/>
              </a:highlight>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1293812" y="381000"/>
            <a:ext cx="9601200" cy="743744"/>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EBA38C"/>
              </a:buClr>
              <a:buSzPts val="4000"/>
              <a:buFont typeface="Times New Roman"/>
              <a:buNone/>
            </a:pPr>
            <a:r>
              <a:rPr b="1" lang="en-US">
                <a:solidFill>
                  <a:srgbClr val="EBA38C"/>
                </a:solidFill>
                <a:latin typeface="Times New Roman"/>
                <a:ea typeface="Times New Roman"/>
                <a:cs typeface="Times New Roman"/>
                <a:sym typeface="Times New Roman"/>
              </a:rPr>
              <a:t>CONTENT LIST</a:t>
            </a:r>
            <a:endParaRPr/>
          </a:p>
        </p:txBody>
      </p:sp>
      <p:sp>
        <p:nvSpPr>
          <p:cNvPr id="110" name="Google Shape;110;p3"/>
          <p:cNvSpPr txBox="1"/>
          <p:nvPr>
            <p:ph idx="1" type="body"/>
          </p:nvPr>
        </p:nvSpPr>
        <p:spPr>
          <a:xfrm>
            <a:off x="1293812" y="1340768"/>
            <a:ext cx="9601200" cy="513623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938953"/>
              </a:buClr>
              <a:buSzPts val="2400"/>
              <a:buChar char="•"/>
            </a:pPr>
            <a:r>
              <a:rPr lang="en-US">
                <a:solidFill>
                  <a:srgbClr val="938953"/>
                </a:solidFill>
                <a:latin typeface="Times New Roman"/>
                <a:ea typeface="Times New Roman"/>
                <a:cs typeface="Times New Roman"/>
                <a:sym typeface="Times New Roman"/>
              </a:rPr>
              <a:t>Abstract</a:t>
            </a:r>
            <a:endParaRPr/>
          </a:p>
          <a:p>
            <a:pPr indent="-228600" lvl="0" marL="228600" rtl="0" algn="l">
              <a:lnSpc>
                <a:spcPct val="90000"/>
              </a:lnSpc>
              <a:spcBef>
                <a:spcPts val="1600"/>
              </a:spcBef>
              <a:spcAft>
                <a:spcPts val="0"/>
              </a:spcAft>
              <a:buClr>
                <a:srgbClr val="938953"/>
              </a:buClr>
              <a:buSzPts val="2400"/>
              <a:buChar char="•"/>
            </a:pPr>
            <a:r>
              <a:rPr lang="en-US">
                <a:solidFill>
                  <a:srgbClr val="938953"/>
                </a:solidFill>
                <a:latin typeface="Times New Roman"/>
                <a:ea typeface="Times New Roman"/>
                <a:cs typeface="Times New Roman"/>
                <a:sym typeface="Times New Roman"/>
              </a:rPr>
              <a:t>Introduction</a:t>
            </a:r>
            <a:endParaRPr/>
          </a:p>
          <a:p>
            <a:pPr indent="-228600" lvl="0" marL="228600" rtl="0" algn="l">
              <a:lnSpc>
                <a:spcPct val="90000"/>
              </a:lnSpc>
              <a:spcBef>
                <a:spcPts val="1600"/>
              </a:spcBef>
              <a:spcAft>
                <a:spcPts val="0"/>
              </a:spcAft>
              <a:buClr>
                <a:srgbClr val="938953"/>
              </a:buClr>
              <a:buSzPts val="2400"/>
              <a:buChar char="•"/>
            </a:pPr>
            <a:r>
              <a:rPr lang="en-US">
                <a:solidFill>
                  <a:srgbClr val="938953"/>
                </a:solidFill>
                <a:latin typeface="Times New Roman"/>
                <a:ea typeface="Times New Roman"/>
                <a:cs typeface="Times New Roman"/>
                <a:sym typeface="Times New Roman"/>
              </a:rPr>
              <a:t>Functional Overview</a:t>
            </a:r>
            <a:endParaRPr/>
          </a:p>
          <a:p>
            <a:pPr indent="-228600" lvl="0" marL="228600" rtl="0" algn="l">
              <a:lnSpc>
                <a:spcPct val="90000"/>
              </a:lnSpc>
              <a:spcBef>
                <a:spcPts val="1600"/>
              </a:spcBef>
              <a:spcAft>
                <a:spcPts val="0"/>
              </a:spcAft>
              <a:buClr>
                <a:srgbClr val="938953"/>
              </a:buClr>
              <a:buSzPts val="2400"/>
              <a:buChar char="•"/>
            </a:pPr>
            <a:r>
              <a:rPr lang="en-US">
                <a:solidFill>
                  <a:srgbClr val="938953"/>
                </a:solidFill>
                <a:latin typeface="Times New Roman"/>
                <a:ea typeface="Times New Roman"/>
                <a:cs typeface="Times New Roman"/>
                <a:sym typeface="Times New Roman"/>
              </a:rPr>
              <a:t>Advantages</a:t>
            </a:r>
            <a:endParaRPr/>
          </a:p>
          <a:p>
            <a:pPr indent="-228600" lvl="0" marL="228600" rtl="0" algn="l">
              <a:lnSpc>
                <a:spcPct val="90000"/>
              </a:lnSpc>
              <a:spcBef>
                <a:spcPts val="1600"/>
              </a:spcBef>
              <a:spcAft>
                <a:spcPts val="0"/>
              </a:spcAft>
              <a:buClr>
                <a:srgbClr val="938953"/>
              </a:buClr>
              <a:buSzPts val="2400"/>
              <a:buChar char="•"/>
            </a:pPr>
            <a:r>
              <a:rPr lang="en-US">
                <a:solidFill>
                  <a:srgbClr val="938953"/>
                </a:solidFill>
                <a:latin typeface="Times New Roman"/>
                <a:ea typeface="Times New Roman"/>
                <a:cs typeface="Times New Roman"/>
                <a:sym typeface="Times New Roman"/>
              </a:rPr>
              <a:t>Disadvantage</a:t>
            </a:r>
            <a:endParaRPr/>
          </a:p>
          <a:p>
            <a:pPr indent="-228600" lvl="0" marL="228600" rtl="0" algn="l">
              <a:lnSpc>
                <a:spcPct val="90000"/>
              </a:lnSpc>
              <a:spcBef>
                <a:spcPts val="1600"/>
              </a:spcBef>
              <a:spcAft>
                <a:spcPts val="0"/>
              </a:spcAft>
              <a:buClr>
                <a:srgbClr val="938953"/>
              </a:buClr>
              <a:buSzPts val="2400"/>
              <a:buChar char="•"/>
            </a:pPr>
            <a:r>
              <a:rPr lang="en-US">
                <a:solidFill>
                  <a:srgbClr val="938953"/>
                </a:solidFill>
                <a:latin typeface="Times New Roman"/>
                <a:ea typeface="Times New Roman"/>
                <a:cs typeface="Times New Roman"/>
                <a:sym typeface="Times New Roman"/>
              </a:rPr>
              <a:t>Output</a:t>
            </a:r>
            <a:endParaRPr/>
          </a:p>
          <a:p>
            <a:pPr indent="-228600" lvl="0" marL="228600" rtl="0" algn="l">
              <a:lnSpc>
                <a:spcPct val="90000"/>
              </a:lnSpc>
              <a:spcBef>
                <a:spcPts val="1600"/>
              </a:spcBef>
              <a:spcAft>
                <a:spcPts val="0"/>
              </a:spcAft>
              <a:buClr>
                <a:srgbClr val="938953"/>
              </a:buClr>
              <a:buSzPts val="2400"/>
              <a:buChar char="•"/>
            </a:pPr>
            <a:r>
              <a:rPr lang="en-US">
                <a:solidFill>
                  <a:srgbClr val="938953"/>
                </a:solidFill>
                <a:latin typeface="Times New Roman"/>
                <a:ea typeface="Times New Roman"/>
                <a:cs typeface="Times New Roman"/>
                <a:sym typeface="Times New Roman"/>
              </a:rPr>
              <a:t>References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5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5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500"/>
                                        <p:tgtEl>
                                          <p:spTgt spid="1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Effect filter="fade" transition="in">
                                      <p:cBhvr>
                                        <p:cTn dur="500"/>
                                        <p:tgtEl>
                                          <p:spTgt spid="1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animEffect filter="fade" transition="in">
                                      <p:cBhvr>
                                        <p:cTn dur="500"/>
                                        <p:tgtEl>
                                          <p:spTgt spid="1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animEffect filter="fade" transition="in">
                                      <p:cBhvr>
                                        <p:cTn dur="500"/>
                                        <p:tgtEl>
                                          <p:spTgt spid="1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animEffect filter="fade" transition="in">
                                      <p:cBhvr>
                                        <p:cTn dur="500"/>
                                        <p:tgtEl>
                                          <p:spTgt spid="11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1293812" y="381000"/>
            <a:ext cx="9601200" cy="11430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EBA38C"/>
              </a:buClr>
              <a:buSzPts val="4000"/>
              <a:buFont typeface="Times New Roman"/>
              <a:buNone/>
            </a:pPr>
            <a:r>
              <a:rPr b="1" lang="en-US" sz="4000">
                <a:solidFill>
                  <a:srgbClr val="EBA38C"/>
                </a:solidFill>
                <a:latin typeface="Times New Roman"/>
                <a:ea typeface="Times New Roman"/>
                <a:cs typeface="Times New Roman"/>
                <a:sym typeface="Times New Roman"/>
              </a:rPr>
              <a:t>ABSTRACT</a:t>
            </a:r>
            <a:endParaRPr b="1">
              <a:solidFill>
                <a:srgbClr val="EBA38C"/>
              </a:solidFill>
              <a:latin typeface="Times New Roman"/>
              <a:ea typeface="Times New Roman"/>
              <a:cs typeface="Times New Roman"/>
              <a:sym typeface="Times New Roman"/>
            </a:endParaRPr>
          </a:p>
        </p:txBody>
      </p:sp>
      <p:sp>
        <p:nvSpPr>
          <p:cNvPr id="116" name="Google Shape;116;p4"/>
          <p:cNvSpPr txBox="1"/>
          <p:nvPr>
            <p:ph idx="1" type="body"/>
          </p:nvPr>
        </p:nvSpPr>
        <p:spPr>
          <a:xfrm>
            <a:off x="1293812" y="1916832"/>
            <a:ext cx="9601200" cy="396044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rgbClr val="938953"/>
              </a:buClr>
              <a:buSzPts val="2400"/>
              <a:buNone/>
            </a:pPr>
            <a:r>
              <a:rPr b="0" i="0" lang="en-US">
                <a:solidFill>
                  <a:srgbClr val="938953"/>
                </a:solidFill>
                <a:latin typeface="Roboto"/>
                <a:ea typeface="Roboto"/>
                <a:cs typeface="Roboto"/>
                <a:sym typeface="Roboto"/>
              </a:rPr>
              <a:t> </a:t>
            </a:r>
            <a:r>
              <a:rPr lang="en-US">
                <a:solidFill>
                  <a:srgbClr val="938953"/>
                </a:solidFill>
                <a:latin typeface="Times New Roman"/>
                <a:ea typeface="Times New Roman"/>
                <a:cs typeface="Times New Roman"/>
                <a:sym typeface="Times New Roman"/>
              </a:rPr>
              <a:t>The main objective of the project is to implement the Do Not Disturb mode in Android to block the incoming calls whenever we are in an important meeting or in Driving or Something more important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500"/>
                                        <p:tgtEl>
                                          <p:spTgt spid="11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1293812" y="685800"/>
            <a:ext cx="9601200" cy="1231032"/>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EBA38C"/>
              </a:buClr>
              <a:buSzPts val="4000"/>
              <a:buFont typeface="Times New Roman"/>
              <a:buNone/>
            </a:pPr>
            <a:r>
              <a:rPr b="1" lang="en-US">
                <a:solidFill>
                  <a:srgbClr val="EBA38C"/>
                </a:solidFill>
                <a:latin typeface="Times New Roman"/>
                <a:ea typeface="Times New Roman"/>
                <a:cs typeface="Times New Roman"/>
                <a:sym typeface="Times New Roman"/>
              </a:rPr>
              <a:t>INTRODUCTION</a:t>
            </a:r>
            <a:br>
              <a:rPr lang="en-US"/>
            </a:br>
            <a:endParaRPr/>
          </a:p>
        </p:txBody>
      </p:sp>
      <p:sp>
        <p:nvSpPr>
          <p:cNvPr id="122" name="Google Shape;122;p5"/>
          <p:cNvSpPr txBox="1"/>
          <p:nvPr>
            <p:ph idx="1" type="body"/>
          </p:nvPr>
        </p:nvSpPr>
        <p:spPr>
          <a:xfrm>
            <a:off x="1293812" y="2060848"/>
            <a:ext cx="9601200" cy="3895328"/>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rgbClr val="938953"/>
              </a:buClr>
              <a:buSzPts val="2400"/>
              <a:buNone/>
            </a:pPr>
            <a:r>
              <a:rPr lang="en-US">
                <a:solidFill>
                  <a:srgbClr val="938953"/>
                </a:solidFill>
                <a:latin typeface="Times New Roman"/>
                <a:ea typeface="Times New Roman"/>
                <a:cs typeface="Times New Roman"/>
                <a:sym typeface="Times New Roman"/>
              </a:rPr>
              <a:t>The Do not disturb mode on your mobile phone is used to block the incoming Calls The purpose of the Project is to implement the do not disturb feature which allows you to mute or block the incoming call alerts. With this feature, it's easier to mute/block all calls and alerts for tool like mobile or Androids.</a:t>
            </a:r>
            <a:endParaRPr>
              <a:solidFill>
                <a:srgbClr val="938953"/>
              </a:solidFill>
              <a:latin typeface="Times New Roman"/>
              <a:ea typeface="Times New Roman"/>
              <a:cs typeface="Times New Roman"/>
              <a:sym typeface="Times New Roman"/>
            </a:endParaRPr>
          </a:p>
          <a:p>
            <a:pPr indent="0" lvl="0" marL="0" rtl="0" algn="just">
              <a:lnSpc>
                <a:spcPct val="150000"/>
              </a:lnSpc>
              <a:spcBef>
                <a:spcPts val="1600"/>
              </a:spcBef>
              <a:spcAft>
                <a:spcPts val="0"/>
              </a:spcAft>
              <a:buClr>
                <a:schemeClr val="lt1"/>
              </a:buClr>
              <a:buSzPts val="2400"/>
              <a:buNone/>
            </a:pPr>
            <a:r>
              <a:t/>
            </a:r>
            <a:endParaRPr>
              <a:solidFill>
                <a:srgbClr val="938953"/>
              </a:solidFill>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lt1"/>
              </a:buClr>
              <a:buSzPts val="24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2000"/>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2000"/>
                                        <p:tgtEl>
                                          <p:spTgt spid="1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Effect filter="fade" transition="in">
                                      <p:cBhvr>
                                        <p:cTn dur="2000"/>
                                        <p:tgtEl>
                                          <p:spTgt spid="12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1293812" y="332656"/>
            <a:ext cx="9601200" cy="11430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EBA38C"/>
              </a:buClr>
              <a:buSzPts val="4000"/>
              <a:buFont typeface="Times New Roman"/>
              <a:buNone/>
            </a:pPr>
            <a:r>
              <a:rPr b="1" lang="en-US">
                <a:solidFill>
                  <a:srgbClr val="EBA38C"/>
                </a:solidFill>
                <a:latin typeface="Times New Roman"/>
                <a:ea typeface="Times New Roman"/>
                <a:cs typeface="Times New Roman"/>
                <a:sym typeface="Times New Roman"/>
              </a:rPr>
              <a:t>FUNCTIONAL OVERVIEW</a:t>
            </a:r>
            <a:endParaRPr>
              <a:solidFill>
                <a:srgbClr val="EBA38C"/>
              </a:solidFill>
              <a:latin typeface="Times New Roman"/>
              <a:ea typeface="Times New Roman"/>
              <a:cs typeface="Times New Roman"/>
              <a:sym typeface="Times New Roman"/>
            </a:endParaRPr>
          </a:p>
        </p:txBody>
      </p:sp>
      <p:sp>
        <p:nvSpPr>
          <p:cNvPr id="128" name="Google Shape;128;p6"/>
          <p:cNvSpPr txBox="1"/>
          <p:nvPr>
            <p:ph idx="1" type="body"/>
          </p:nvPr>
        </p:nvSpPr>
        <p:spPr>
          <a:xfrm>
            <a:off x="1293814" y="1828800"/>
            <a:ext cx="9601200" cy="4840560"/>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938953"/>
              </a:buClr>
              <a:buSzPts val="2400"/>
              <a:buChar char="•"/>
            </a:pPr>
            <a:r>
              <a:rPr lang="en-US">
                <a:solidFill>
                  <a:srgbClr val="938953"/>
                </a:solidFill>
                <a:latin typeface="Times New Roman"/>
                <a:ea typeface="Times New Roman"/>
                <a:cs typeface="Times New Roman"/>
                <a:sym typeface="Times New Roman"/>
              </a:rPr>
              <a:t>The incoming calls can be blocked by the user in two ways either by Selectively mode or Globally mode.</a:t>
            </a:r>
            <a:endParaRPr>
              <a:solidFill>
                <a:srgbClr val="938953"/>
              </a:solidFill>
              <a:latin typeface="Times New Roman"/>
              <a:ea typeface="Times New Roman"/>
              <a:cs typeface="Times New Roman"/>
              <a:sym typeface="Times New Roman"/>
            </a:endParaRPr>
          </a:p>
          <a:p>
            <a:pPr indent="0" lvl="0" marL="0" rtl="0" algn="just">
              <a:lnSpc>
                <a:spcPct val="150000"/>
              </a:lnSpc>
              <a:spcBef>
                <a:spcPts val="1600"/>
              </a:spcBef>
              <a:spcAft>
                <a:spcPts val="0"/>
              </a:spcAft>
              <a:buClr>
                <a:srgbClr val="938953"/>
              </a:buClr>
              <a:buSzPts val="2400"/>
              <a:buNone/>
            </a:pPr>
            <a:r>
              <a:rPr lang="en-US">
                <a:solidFill>
                  <a:srgbClr val="938953"/>
                </a:solidFill>
                <a:latin typeface="Times New Roman"/>
                <a:ea typeface="Times New Roman"/>
                <a:cs typeface="Times New Roman"/>
                <a:sym typeface="Times New Roman"/>
              </a:rPr>
              <a:t>1.Selectively Mode: In Selectively Mode ,we can select few of the contact numbers and    the respective incoming calls will be blocked.</a:t>
            </a:r>
            <a:endParaRPr>
              <a:solidFill>
                <a:srgbClr val="938953"/>
              </a:solidFill>
              <a:latin typeface="Times New Roman"/>
              <a:ea typeface="Times New Roman"/>
              <a:cs typeface="Times New Roman"/>
              <a:sym typeface="Times New Roman"/>
            </a:endParaRPr>
          </a:p>
          <a:p>
            <a:pPr indent="0" lvl="0" marL="0" rtl="0" algn="just">
              <a:lnSpc>
                <a:spcPct val="150000"/>
              </a:lnSpc>
              <a:spcBef>
                <a:spcPts val="1600"/>
              </a:spcBef>
              <a:spcAft>
                <a:spcPts val="0"/>
              </a:spcAft>
              <a:buClr>
                <a:srgbClr val="938953"/>
              </a:buClr>
              <a:buSzPts val="2400"/>
              <a:buNone/>
            </a:pPr>
            <a:r>
              <a:rPr lang="en-US">
                <a:solidFill>
                  <a:srgbClr val="938953"/>
                </a:solidFill>
                <a:latin typeface="Times New Roman"/>
                <a:ea typeface="Times New Roman"/>
                <a:cs typeface="Times New Roman"/>
                <a:sym typeface="Times New Roman"/>
              </a:rPr>
              <a:t>2.Globally Mode: In Globally mode all the incoming calls will be blocked by the user</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lt1"/>
              </a:buClr>
              <a:buSzPts val="2400"/>
              <a:buNone/>
            </a:pPr>
            <a:r>
              <a:t/>
            </a:r>
            <a:endParaRPr>
              <a:solidFill>
                <a:srgbClr val="938953"/>
              </a:solidFil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2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2000"/>
                                        <p:tgtEl>
                                          <p:spTgt spid="1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Effect filter="fade" transition="in">
                                      <p:cBhvr>
                                        <p:cTn dur="2000"/>
                                        <p:tgtEl>
                                          <p:spTgt spid="1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Effect filter="fade" transition="in">
                                      <p:cBhvr>
                                        <p:cTn dur="2000"/>
                                        <p:tgtEl>
                                          <p:spTgt spid="1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Effect filter="fade" transition="in">
                                      <p:cBhvr>
                                        <p:cTn dur="2000"/>
                                        <p:tgtEl>
                                          <p:spTgt spid="12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1293812" y="620688"/>
            <a:ext cx="9601200" cy="1152128"/>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EBA38C"/>
              </a:buClr>
              <a:buSzPts val="4000"/>
              <a:buFont typeface="Times New Roman"/>
              <a:buNone/>
            </a:pPr>
            <a:r>
              <a:rPr b="1" lang="en-US">
                <a:solidFill>
                  <a:srgbClr val="EBA38C"/>
                </a:solidFill>
                <a:latin typeface="Times New Roman"/>
                <a:ea typeface="Times New Roman"/>
                <a:cs typeface="Times New Roman"/>
                <a:sym typeface="Times New Roman"/>
              </a:rPr>
              <a:t>ADVANTAGES</a:t>
            </a:r>
            <a:endParaRPr/>
          </a:p>
        </p:txBody>
      </p:sp>
      <p:sp>
        <p:nvSpPr>
          <p:cNvPr id="134" name="Google Shape;134;p7"/>
          <p:cNvSpPr txBox="1"/>
          <p:nvPr>
            <p:ph idx="1" type="body"/>
          </p:nvPr>
        </p:nvSpPr>
        <p:spPr>
          <a:xfrm>
            <a:off x="1293812" y="1844824"/>
            <a:ext cx="9601200" cy="4387552"/>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rgbClr val="938953"/>
              </a:buClr>
              <a:buSzPts val="2400"/>
              <a:buChar char="•"/>
            </a:pPr>
            <a:r>
              <a:rPr lang="en-US">
                <a:solidFill>
                  <a:srgbClr val="938953"/>
                </a:solidFill>
                <a:latin typeface="Times New Roman"/>
                <a:ea typeface="Times New Roman"/>
                <a:cs typeface="Times New Roman"/>
                <a:sym typeface="Times New Roman"/>
              </a:rPr>
              <a:t>If someone is in the meeting or driving, they don’t want to get interrupted in middle. so, incoming calls can be blocked by keeping their mobile in the DND mode.</a:t>
            </a:r>
            <a:endParaRPr>
              <a:solidFill>
                <a:srgbClr val="938953"/>
              </a:solidFill>
              <a:latin typeface="Times New Roman"/>
              <a:ea typeface="Times New Roman"/>
              <a:cs typeface="Times New Roman"/>
              <a:sym typeface="Times New Roman"/>
            </a:endParaRPr>
          </a:p>
          <a:p>
            <a:pPr indent="-228600" lvl="0" marL="228600" rtl="0" algn="l">
              <a:lnSpc>
                <a:spcPct val="150000"/>
              </a:lnSpc>
              <a:spcBef>
                <a:spcPts val="1600"/>
              </a:spcBef>
              <a:spcAft>
                <a:spcPts val="0"/>
              </a:spcAft>
              <a:buClr>
                <a:srgbClr val="938953"/>
              </a:buClr>
              <a:buSzPts val="2400"/>
              <a:buChar char="•"/>
            </a:pPr>
            <a:r>
              <a:rPr lang="en-US">
                <a:solidFill>
                  <a:srgbClr val="938953"/>
                </a:solidFill>
                <a:latin typeface="Times New Roman"/>
                <a:ea typeface="Times New Roman"/>
                <a:cs typeface="Times New Roman"/>
                <a:sym typeface="Times New Roman"/>
              </a:rPr>
              <a:t>Allows you to register your DND preferences as to what kind of numbers do you want to block or whether you want to block all kind of commercial communication</a:t>
            </a:r>
            <a:endParaRPr>
              <a:solidFill>
                <a:srgbClr val="938953"/>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2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1000"/>
                                        <p:tgtEl>
                                          <p:spTgt spid="1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1000"/>
                                        <p:tgtEl>
                                          <p:spTgt spid="13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1293812" y="361950"/>
            <a:ext cx="9601200" cy="11430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EBA38C"/>
              </a:buClr>
              <a:buSzPts val="4000"/>
              <a:buFont typeface="Times New Roman"/>
              <a:buNone/>
            </a:pPr>
            <a:r>
              <a:rPr b="1" lang="en-US">
                <a:solidFill>
                  <a:srgbClr val="EBA38C"/>
                </a:solidFill>
                <a:latin typeface="Times New Roman"/>
                <a:ea typeface="Times New Roman"/>
                <a:cs typeface="Times New Roman"/>
                <a:sym typeface="Times New Roman"/>
              </a:rPr>
              <a:t>DISADVANTAGE</a:t>
            </a:r>
            <a:endParaRPr/>
          </a:p>
        </p:txBody>
      </p:sp>
      <p:sp>
        <p:nvSpPr>
          <p:cNvPr id="140" name="Google Shape;140;p8"/>
          <p:cNvSpPr txBox="1"/>
          <p:nvPr>
            <p:ph idx="1" type="body"/>
          </p:nvPr>
        </p:nvSpPr>
        <p:spPr>
          <a:xfrm>
            <a:off x="1293812" y="1916832"/>
            <a:ext cx="9601200" cy="43434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938953"/>
              </a:buClr>
              <a:buSzPts val="2400"/>
              <a:buChar char="•"/>
            </a:pPr>
            <a:r>
              <a:rPr lang="en-US">
                <a:solidFill>
                  <a:srgbClr val="938953"/>
                </a:solidFill>
                <a:latin typeface="Times New Roman"/>
                <a:ea typeface="Times New Roman"/>
                <a:cs typeface="Times New Roman"/>
                <a:sym typeface="Times New Roman"/>
              </a:rPr>
              <a:t>In case, if we got any kind of emergency, we cannot connect to that user who has enable DND mode on their mobile. They can not get any kind of message.</a:t>
            </a:r>
            <a:endParaRPr>
              <a:solidFill>
                <a:srgbClr val="938953"/>
              </a:solidFill>
              <a:latin typeface="Times New Roman"/>
              <a:ea typeface="Times New Roman"/>
              <a:cs typeface="Times New Roman"/>
              <a:sym typeface="Times New Roman"/>
            </a:endParaRPr>
          </a:p>
          <a:p>
            <a:pPr indent="0" lvl="0" marL="0" rtl="0" algn="l">
              <a:lnSpc>
                <a:spcPct val="90000"/>
              </a:lnSpc>
              <a:spcBef>
                <a:spcPts val="1600"/>
              </a:spcBef>
              <a:spcAft>
                <a:spcPts val="0"/>
              </a:spcAft>
              <a:buClr>
                <a:schemeClr val="lt1"/>
              </a:buClr>
              <a:buSzPts val="24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1293812" y="300990"/>
            <a:ext cx="9601200" cy="11430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EBA38C"/>
              </a:buClr>
              <a:buSzPts val="4000"/>
              <a:buFont typeface="Times New Roman"/>
              <a:buNone/>
            </a:pPr>
            <a:r>
              <a:rPr b="1" lang="en-US">
                <a:solidFill>
                  <a:srgbClr val="EBA38C"/>
                </a:solidFill>
                <a:latin typeface="Times New Roman"/>
                <a:ea typeface="Times New Roman"/>
                <a:cs typeface="Times New Roman"/>
                <a:sym typeface="Times New Roman"/>
              </a:rPr>
              <a:t>OUTPUT</a:t>
            </a:r>
            <a:br>
              <a:rPr lang="en-US"/>
            </a:br>
            <a:endParaRPr/>
          </a:p>
        </p:txBody>
      </p:sp>
      <p:pic>
        <p:nvPicPr>
          <p:cNvPr id="146" name="Google Shape;146;p9"/>
          <p:cNvPicPr preferRelativeResize="0"/>
          <p:nvPr>
            <p:ph idx="1" type="body"/>
          </p:nvPr>
        </p:nvPicPr>
        <p:blipFill rotWithShape="1">
          <a:blip r:embed="rId3">
            <a:alphaModFix/>
          </a:blip>
          <a:srcRect b="0" l="0" r="0" t="0"/>
          <a:stretch/>
        </p:blipFill>
        <p:spPr>
          <a:xfrm>
            <a:off x="1293810" y="946230"/>
            <a:ext cx="10009200" cy="5623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145"/>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Woodgrain_16x9">
      <a:dk1>
        <a:srgbClr val="000000"/>
      </a:dk1>
      <a:lt1>
        <a:srgbClr val="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grain 16x9">
  <a:themeElements>
    <a:clrScheme name="Woodgrain_16x9">
      <a:dk1>
        <a:srgbClr val="000000"/>
      </a:dk1>
      <a:lt1>
        <a:srgbClr val="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2022-11-10T04:30:47Z</dcterms:created>
  <dc:creator>916304794152</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