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j1h/WLZz8qRzEy+eBqMvMzgarP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bold.fntdata"/><Relationship Id="rId6" Type="http://schemas.openxmlformats.org/officeDocument/2006/relationships/slide" Target="slides/slide1.xml"/><Relationship Id="rId18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4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4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4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7" name="Google Shape;27;p14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8" name="Google Shape;98;p24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6" name="Google Shape;106;p2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5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5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7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2" name="Google Shape;132;p28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9" name="Google Shape;139;p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46" name="Google Shape;146;p30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1" name="Google Shape;41;p16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18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9" name="Google Shape;59;p1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5" name="Google Shape;65;p1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7" name="Google Shape;77;p21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ALUMNI MANAGEMENT SYSTEM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763518" y="3543300"/>
            <a:ext cx="6815669" cy="168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b="1" lang="en-IN" sz="8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</a:t>
            </a:r>
            <a:r>
              <a:rPr b="1" lang="en-IN" sz="7200">
                <a:latin typeface="Times New Roman"/>
                <a:ea typeface="Times New Roman"/>
                <a:cs typeface="Times New Roman"/>
                <a:sym typeface="Times New Roman"/>
              </a:rPr>
              <a:t>Presented by :</a:t>
            </a:r>
            <a:endParaRPr/>
          </a:p>
          <a:p>
            <a:pPr indent="0" lvl="0" marL="0" rtl="0" algn="just">
              <a:spcBef>
                <a:spcPts val="880"/>
              </a:spcBef>
              <a:spcAft>
                <a:spcPts val="0"/>
              </a:spcAft>
              <a:buSzPct val="115000"/>
              <a:buNone/>
            </a:pPr>
            <a:r>
              <a:rPr b="1" lang="en-IN" sz="5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</a:t>
            </a:r>
            <a:r>
              <a:rPr lang="en-IN" sz="5600">
                <a:latin typeface="Times New Roman"/>
                <a:ea typeface="Times New Roman"/>
                <a:cs typeface="Times New Roman"/>
                <a:sym typeface="Times New Roman"/>
              </a:rPr>
              <a:t>Pallabothula Susmitha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80"/>
              </a:spcBef>
              <a:spcAft>
                <a:spcPts val="0"/>
              </a:spcAft>
              <a:buSzPct val="115000"/>
              <a:buNone/>
            </a:pPr>
            <a:r>
              <a:rPr lang="en-IN" sz="5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Sammingi Pushpa Nandini </a:t>
            </a:r>
            <a:endParaRPr/>
          </a:p>
          <a:p>
            <a:pPr indent="0" lvl="0" marL="0" rtl="0" algn="just">
              <a:spcBef>
                <a:spcPts val="880"/>
              </a:spcBef>
              <a:spcAft>
                <a:spcPts val="0"/>
              </a:spcAft>
              <a:buSzPct val="115000"/>
              <a:buNone/>
            </a:pPr>
            <a:r>
              <a:rPr lang="en-IN" sz="5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Sanapathi  Sireesha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80"/>
              </a:spcBef>
              <a:spcAft>
                <a:spcPts val="0"/>
              </a:spcAft>
              <a:buSzPct val="115000"/>
              <a:buNone/>
            </a:pPr>
            <a:r>
              <a:rPr lang="en-IN" sz="5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Gurram Sirisha</a:t>
            </a:r>
            <a:endParaRPr/>
          </a:p>
          <a:p>
            <a:pPr indent="0" lvl="0" marL="0" rtl="0" algn="just">
              <a:spcBef>
                <a:spcPts val="880"/>
              </a:spcBef>
              <a:spcAft>
                <a:spcPts val="0"/>
              </a:spcAft>
              <a:buSzPct val="115000"/>
              <a:buNone/>
            </a:pPr>
            <a:r>
              <a:rPr lang="en-IN" sz="5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Pavuluri Ramadevi </a:t>
            </a:r>
            <a:endParaRPr/>
          </a:p>
          <a:p>
            <a:pPr indent="0" lvl="0" marL="0" rtl="0" algn="ctr">
              <a:spcBef>
                <a:spcPts val="705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705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Output View Details</a:t>
            </a:r>
            <a:endParaRPr/>
          </a:p>
        </p:txBody>
      </p:sp>
      <p:pic>
        <p:nvPicPr>
          <p:cNvPr id="212" name="Google Shape;21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725" y="2447926"/>
            <a:ext cx="72771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/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Pallabothula Susmitha:   Coding , Tools.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Sammingi Pushpa Nandini: Design document, PPT, Tools. 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Sanapathi Sireesha: UT_IT test cases, Coding.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Gurram Sirisha: SRS, Negative test cases.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Pavuluri Ramadevi: UT_IT test cases, document. 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224" name="Google Shape;224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IN"/>
              <a:t>    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The Alumni Management System is a simple C project in which a university can keep track with its students and graduates.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 Students can view their profile and alumni can create job information.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 The project manages the fresh as well as old graduate students with their respective information in actively participating in registering, searching and managing resources.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193802" y="619760"/>
            <a:ext cx="9601196" cy="1026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br>
              <a:rPr lang="en-IN"/>
            </a:b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br>
              <a:rPr lang="en-IN"/>
            </a:br>
            <a:endParaRPr/>
          </a:p>
        </p:txBody>
      </p:sp>
      <p:pic>
        <p:nvPicPr>
          <p:cNvPr id="164" name="Google Shape;16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081" y="1645919"/>
            <a:ext cx="9601196" cy="459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Architecture For Alumni</a:t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1381760" y="2484808"/>
            <a:ext cx="4530637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An Alumni can first register by entering his personal and     professional details.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Once registered the alumni can login to his page and post the job-related contents for the other users to see.</a:t>
            </a:r>
            <a:endParaRPr/>
          </a:p>
        </p:txBody>
      </p:sp>
      <p:pic>
        <p:nvPicPr>
          <p:cNvPr id="171" name="Google Shape;171;p4"/>
          <p:cNvPicPr preferRelativeResize="0"/>
          <p:nvPr/>
        </p:nvPicPr>
        <p:blipFill rotWithShape="1">
          <a:blip r:embed="rId4">
            <a:alphaModFix/>
          </a:blip>
          <a:srcRect b="4" l="4040" r="5443" t="0"/>
          <a:stretch/>
        </p:blipFill>
        <p:spPr>
          <a:xfrm>
            <a:off x="6193246" y="2629056"/>
            <a:ext cx="4616994" cy="3174688"/>
          </a:xfrm>
          <a:prstGeom prst="rect">
            <a:avLst/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1" lang="en-IN" sz="40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For Student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1295402" y="2556932"/>
            <a:ext cx="4698998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 student can register into the portal. If the student already has his login credentials 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Student can go into the portal and view all the information posted by alumni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7600" y="2630592"/>
            <a:ext cx="4698998" cy="3318936"/>
          </a:xfrm>
          <a:prstGeom prst="rect">
            <a:avLst/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1" lang="en-IN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For Admin</a:t>
            </a:r>
            <a:endParaRPr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1295402" y="2556932"/>
            <a:ext cx="5054598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can login using a password and can modify, delete, view records of alumni database and student database.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Generates the report for unplaced students.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2720" y="2556932"/>
            <a:ext cx="4253665" cy="3318936"/>
          </a:xfrm>
          <a:prstGeom prst="rect">
            <a:avLst/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/>
          </a:p>
        </p:txBody>
      </p:sp>
      <p:sp>
        <p:nvSpPr>
          <p:cNvPr id="191" name="Google Shape;191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IN" sz="9600">
                <a:latin typeface="Times New Roman"/>
                <a:ea typeface="Times New Roman"/>
                <a:cs typeface="Times New Roman"/>
                <a:sym typeface="Times New Roman"/>
              </a:rPr>
              <a:t>Ubuntu</a:t>
            </a: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 Linux as platform.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ct val="115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C language.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ct val="115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Draw io is used for pictorial representations.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ct val="115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Makefile is use for compilation.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ct val="115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Gcov is used to check code coverage.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ct val="115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Valgrind to find memory leaks.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ct val="115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Splint is used for static analysis.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ct val="115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GCC is an optimizing compiler</a:t>
            </a:r>
            <a:r>
              <a:rPr lang="en-IN" sz="5500"/>
              <a:t>.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ct val="115000"/>
              <a:buNone/>
            </a:pPr>
            <a:br>
              <a:rPr lang="en-IN"/>
            </a:br>
            <a:endParaRPr/>
          </a:p>
          <a:p>
            <a:pPr indent="-241934" lvl="0" marL="285750" rtl="0" algn="l">
              <a:spcBef>
                <a:spcPts val="720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1324927" y="944880"/>
            <a:ext cx="9601196" cy="843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Login Output </a:t>
            </a:r>
            <a:endParaRPr/>
          </a:p>
        </p:txBody>
      </p:sp>
      <p:pic>
        <p:nvPicPr>
          <p:cNvPr id="197" name="Google Shape;19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9291" y="2539059"/>
            <a:ext cx="2668891" cy="353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9804" y="2539056"/>
            <a:ext cx="3070226" cy="353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8778" y="2539058"/>
            <a:ext cx="2668891" cy="3535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Output View Profile</a:t>
            </a:r>
            <a:endParaRPr/>
          </a:p>
        </p:txBody>
      </p:sp>
      <p:pic>
        <p:nvPicPr>
          <p:cNvPr id="205" name="Google Shape;20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2" y="2656520"/>
            <a:ext cx="4499831" cy="351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561554"/>
            <a:ext cx="4800598" cy="361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2022-11-24T07:21:47Z</dcterms:created>
  <dc:creator>Nandini, Sammingi Pushpa</dc:creator>
</cp:coreProperties>
</file>