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3D34-1D2A-75B9-0E85-2C6D88716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AB90C-BAD8-D292-02EA-22A2287E7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6A37-E472-2DF4-6794-7F995B1A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F075-3D2F-055A-922E-F5AB1BA0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F0DA-6B9D-5E89-0892-C25E85A5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4036-FB63-AB1D-F201-470823E0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6D23E-1134-7EB3-8FB0-AC3249AF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CDD2-9317-6BF7-E5BF-C8D0FEFC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085C-8BCB-8C24-4ECF-EF80D3D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727F-127F-6F84-994E-BEBE2EA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97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03891-BB6E-9B22-05C9-A22FC066E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E2D84-529F-B713-85E8-0A1769B7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2E6B-BD4B-E246-898B-9CA6D4AF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F8D1-7098-084C-4E7A-EF9A7034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87CF-C878-DBBB-8041-DEA889D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0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054A-1053-24D7-CD5C-2741948B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069B-F815-7024-1E34-021333DD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6A78C-EB3C-D3CD-A1A1-DF7CDD8E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AD0F-264D-AC35-23D3-8E07FEA3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BF6CA-91C3-5271-80D9-F6D0BDA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3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406D-52A7-C616-FC80-F9345A4B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9666-30CA-D1F4-94F0-1360D1DE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6AA7-4A15-62B9-EB4B-6FE8C86C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6DC7-3B58-3EED-D248-57141B0F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731B-E8F3-F442-6735-9A94A60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B089-85B1-63B4-BD0B-13418899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B772-2581-D73C-F06F-B8B80A7D1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D75E9-01AE-4A3D-CAA7-D67FD49A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123A0-32DF-37EE-1D02-B9BAA230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3270A-01F5-35C7-3EBC-7FF13F2E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2F6A-FEE2-5677-8947-63D39603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EDFD-26E0-D5A6-F74E-2346BB8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25D7-D2B0-A6EC-E12D-1431BD11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249FF-503C-4C58-3241-DB31521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AF6AF-8129-1868-BDF5-455749F56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E83BF-AEBC-BC23-8178-B12B62F35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3C295-EF52-8EDA-18AA-12C016A2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4BA6B-BFC1-7808-7087-8492705B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CB0C3-C5AC-220B-65B3-917366CC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8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BE1F-F9CC-97EB-7212-46658EDF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55211-7A05-F98B-CA08-53C3740F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E5075-EC86-EA62-A255-84AFD937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0866A-5856-BA32-3557-7AF0247B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1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94E78-D785-BB6B-9DE1-074FA2C5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A9495-E0B3-2CD8-961B-3B890AC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D6AF-7324-7B48-8FE8-151AEF67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3136-367E-AB43-CD01-DDBFF26B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F000-5F17-53E1-F290-6C976BF6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6065-C1A8-B1F4-986F-FAEA733F0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9AF13-1B28-D7BF-BA99-686EB458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97157-901B-524E-DADE-E10E75CB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DA4B-5BC6-90E3-55F6-CA431FE3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24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79D-B510-5A6C-F99B-D27B1B89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9EBB-C58C-1E0D-6C3F-A63B9A279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9B55-F399-FD10-DE16-30F3EA64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94428-E8BA-418C-B6E2-1C412FA7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E1CC-E8EE-6C95-F02B-A0907AF3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B212-92AA-4E79-7695-316C5BA3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F2E3-6C8C-A0C2-6CA9-8D8B3A8A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29B9B-0DD4-9E15-B454-BF46C95F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7D03-3890-520D-973E-3B20BFA4A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B4B4-BCDA-47B0-AE1D-CC8F7CA8A0B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40E1-AB52-CA2E-4411-980570618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97FB-F3AF-6331-7602-19862A56F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4781-B466-4E13-90CF-1B66AFC1C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6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0013-337B-A1F3-D618-43C4E7E3F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Built-In Variables</a:t>
            </a:r>
            <a:br>
              <a:rPr lang="en-GB" dirty="0"/>
            </a:br>
            <a:r>
              <a:rPr lang="en-GB" dirty="0"/>
              <a:t>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C2939-35EA-2FAD-4D36-646FC50D5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</a:t>
            </a:r>
            <a:r>
              <a:rPr lang="en-GB"/>
              <a:t>Bhimashankar Takalki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7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A4FBA-FEA7-2D5D-5583-B5B0ACCF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4" y="1002146"/>
            <a:ext cx="10806509" cy="45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5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BD182-C7D8-12C4-63DC-3D022543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9" y="678686"/>
            <a:ext cx="8969634" cy="54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E2DCF-2D37-B622-9E3B-E117298D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4" y="456447"/>
            <a:ext cx="9894374" cy="27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6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5755B-9713-073A-FAE4-8AF50D53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1" y="365808"/>
            <a:ext cx="9318389" cy="585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6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85B61-9048-2D6D-6C8C-0DE81A4EA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65" y="511358"/>
            <a:ext cx="9626944" cy="27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8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A1FB5-0880-CED9-94CE-56A4D179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66" y="533059"/>
            <a:ext cx="10612738" cy="5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C5D954-7471-A2FC-3C8A-BAAE5EE4CD6B}"/>
              </a:ext>
            </a:extLst>
          </p:cNvPr>
          <p:cNvSpPr txBox="1"/>
          <p:nvPr/>
        </p:nvSpPr>
        <p:spPr>
          <a:xfrm>
            <a:off x="1013012" y="861536"/>
            <a:ext cx="69924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# example.py</a:t>
            </a:r>
          </a:p>
          <a:p>
            <a:r>
              <a:rPr lang="en-GB" sz="2400" dirty="0"/>
              <a:t>print("__file__:", __file__)</a:t>
            </a:r>
          </a:p>
          <a:p>
            <a:r>
              <a:rPr lang="en-GB" sz="2400" dirty="0"/>
              <a:t>print("__package__:", __package__)</a:t>
            </a:r>
          </a:p>
          <a:p>
            <a:r>
              <a:rPr lang="en-GB" sz="2400" dirty="0"/>
              <a:t>print("__all__:", __all__)</a:t>
            </a:r>
          </a:p>
          <a:p>
            <a:r>
              <a:rPr lang="en-GB" sz="2400" dirty="0"/>
              <a:t>print("__annotations__:", </a:t>
            </a:r>
            <a:r>
              <a:rPr lang="en-GB" sz="2400" dirty="0" err="1"/>
              <a:t>square.__annotations</a:t>
            </a:r>
            <a:r>
              <a:rPr lang="en-GB" sz="2400" dirty="0"/>
              <a:t>__)</a:t>
            </a:r>
          </a:p>
        </p:txBody>
      </p:sp>
    </p:spTree>
    <p:extLst>
      <p:ext uri="{BB962C8B-B14F-4D97-AF65-F5344CB8AC3E}">
        <p14:creationId xmlns:p14="http://schemas.microsoft.com/office/powerpoint/2010/main" val="223928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Built-In Variables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Variables in Python</dc:title>
  <dc:creator>Bhimashankar Takalki</dc:creator>
  <cp:lastModifiedBy>Bhimashankar Takalki</cp:lastModifiedBy>
  <cp:revision>2</cp:revision>
  <dcterms:created xsi:type="dcterms:W3CDTF">2024-02-08T21:54:42Z</dcterms:created>
  <dcterms:modified xsi:type="dcterms:W3CDTF">2024-02-11T18:44:41Z</dcterms:modified>
</cp:coreProperties>
</file>