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102FF-6A15-8B8D-0BC3-C120769557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570996-413F-22CC-7C04-E13A08008C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C786A1-30C7-CC40-73D4-AD71952F9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5EB41-B229-4B79-A318-EEF47F56BABF}" type="datetimeFigureOut">
              <a:rPr lang="en-IN" smtClean="0"/>
              <a:t>12-02-2024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3D6030-48A9-C6FF-A734-F2DA58C6A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523F54-704B-577F-E7DC-C817340B3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A0E11-8513-4B2B-8140-66774C7A2B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074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71C2F-3FDA-A970-2BF2-37CD93A9F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C81413-9D14-3728-C44B-4B4011A316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63EEDB-FE2F-5F25-F8D3-69E7663E2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5EB41-B229-4B79-A318-EEF47F56BABF}" type="datetimeFigureOut">
              <a:rPr lang="en-IN" smtClean="0"/>
              <a:t>12-02-2024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D6D7B5-5247-70FF-24E3-C2D6189EB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D90802-F0F9-871F-9ACF-D16AE30AA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A0E11-8513-4B2B-8140-66774C7A2B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0797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8FB9EA-864E-3E76-8DF3-0658CB0024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B14285-9D37-B7BA-81F7-DB86E04DE0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CEF271-824C-3AD2-A439-92731C8D0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5EB41-B229-4B79-A318-EEF47F56BABF}" type="datetimeFigureOut">
              <a:rPr lang="en-IN" smtClean="0"/>
              <a:t>12-02-2024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EBB25C-55A2-C502-FE6A-DC7F16118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DC667-209F-50A3-D1E8-09C0A8CD8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A0E11-8513-4B2B-8140-66774C7A2B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4672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EFB43-3055-4974-3B67-3B4808C2D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5B9BF-E18E-130E-74AC-BA8046EB2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C8D8E6-687E-BADD-0D77-ACEACF1DB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5EB41-B229-4B79-A318-EEF47F56BABF}" type="datetimeFigureOut">
              <a:rPr lang="en-IN" smtClean="0"/>
              <a:t>12-02-2024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213C98-6302-DEE7-377B-40C7AA2E5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31EA99-11C7-860E-D5C6-E9E3CA727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A0E11-8513-4B2B-8140-66774C7A2B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9990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25107-DC9A-A0FD-7377-62A1C1764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13C5FE-0377-B1D0-ACAA-68A71D4E14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8B4C6D-14A9-B91F-E885-A3B23CC9A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5EB41-B229-4B79-A318-EEF47F56BABF}" type="datetimeFigureOut">
              <a:rPr lang="en-IN" smtClean="0"/>
              <a:t>12-02-2024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837570-149D-01D3-D0F6-D8AC13A1B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2FBDCF-B206-E43D-5BAD-9C3918807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A0E11-8513-4B2B-8140-66774C7A2B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8016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C9895-6149-04FD-C22E-57C533C02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4CA8E-84CA-F057-4122-348D5CAD60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9E27DD-150C-B6FD-C04D-7C2D9AFBEC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2645E3-0FE4-7011-4FC9-C2AC048CB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5EB41-B229-4B79-A318-EEF47F56BABF}" type="datetimeFigureOut">
              <a:rPr lang="en-IN" smtClean="0"/>
              <a:t>12-02-2024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452F21-4EED-6ADB-BB7F-6B57633D4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025BE2-ECF5-026F-A5FD-B52986434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A0E11-8513-4B2B-8140-66774C7A2B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2720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EE3FC-0BF8-6C56-4210-3DC1772E1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D43659-1CA6-2230-8381-60208290C5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DCE240-E83C-BCA2-155F-311243E0A3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983645-69CC-669F-EA85-98EC3E48AB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591C50-F8FD-A1D8-D11A-217F08907E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892B2E-DEC9-668D-9DD1-49B7E52FB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5EB41-B229-4B79-A318-EEF47F56BABF}" type="datetimeFigureOut">
              <a:rPr lang="en-IN" smtClean="0"/>
              <a:t>12-02-2024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7D39B7-470B-1401-2029-0BF4710A1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A71E0F-D9E9-5432-EE0F-6870BF448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A0E11-8513-4B2B-8140-66774C7A2B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9944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284B2-E9D7-3A2E-7842-314F330C3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7C880D-58F7-95DB-C7A0-7181F3498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5EB41-B229-4B79-A318-EEF47F56BABF}" type="datetimeFigureOut">
              <a:rPr lang="en-IN" smtClean="0"/>
              <a:t>12-02-2024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908070-46E2-C690-41D7-57388963D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24F46A-E7D5-3685-4AFD-D5A4EF359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A0E11-8513-4B2B-8140-66774C7A2B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7970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A1E87D-9DC8-A757-25CE-78AE93C44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5EB41-B229-4B79-A318-EEF47F56BABF}" type="datetimeFigureOut">
              <a:rPr lang="en-IN" smtClean="0"/>
              <a:t>12-02-2024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6A076A-613A-8ABF-82FE-E909E06F9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A2CB12-9C1A-9B2B-1079-6354049AF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A0E11-8513-4B2B-8140-66774C7A2B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4828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B7CDA-9413-5615-A4AA-AD3C8D1C5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12D6D-69D1-CFCE-8032-DCC1E414AE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0A4079-205F-E95B-0325-1215BCAFB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EE5A10-15B7-30CC-7B99-55B489438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5EB41-B229-4B79-A318-EEF47F56BABF}" type="datetimeFigureOut">
              <a:rPr lang="en-IN" smtClean="0"/>
              <a:t>12-02-2024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B6F55D-ABC8-2689-07C1-0B7DD40D0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646BF4-31A2-105C-ED78-0ABE00D78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A0E11-8513-4B2B-8140-66774C7A2B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6050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7E8B8-F2E2-B6EC-582D-551C6757D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32F6A3-019B-2663-1B80-DAFECD9625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44B63C-4116-362D-60BA-D79E3ECC83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197770-D07A-57F0-135B-4F46B02B3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5EB41-B229-4B79-A318-EEF47F56BABF}" type="datetimeFigureOut">
              <a:rPr lang="en-IN" smtClean="0"/>
              <a:t>12-02-2024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4621BC-A8E7-BCC0-9B82-EA19D9EA5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E41DF8-F60F-9B32-F297-E901C2AFE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A0E11-8513-4B2B-8140-66774C7A2B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0033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189F69-39B7-A9A0-7BF1-932033B67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7114C0-AD1A-39F1-7816-41AC454475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07572C-A47E-B11B-22C1-9B33C17F54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15EB41-B229-4B79-A318-EEF47F56BABF}" type="datetimeFigureOut">
              <a:rPr lang="en-IN" smtClean="0"/>
              <a:t>12-02-2024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2A5B7-611C-A39F-7DEF-8B9113D132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BF274-F6CC-4BA2-955A-96470406FD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0A0E11-8513-4B2B-8140-66774C7A2B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9830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E5DC1-749F-6E0D-B4B8-673F2F82C5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Date and Time Module</a:t>
            </a:r>
            <a:br>
              <a:rPr lang="en-GB" dirty="0"/>
            </a:br>
            <a:r>
              <a:rPr lang="en-GB" dirty="0"/>
              <a:t>in Python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B99FC-86F1-5567-5801-6081AEED09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By: Bhimashankar Takalki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2885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F75C11F-CCD1-17BF-2651-41A912EFF814}"/>
              </a:ext>
            </a:extLst>
          </p:cNvPr>
          <p:cNvSpPr txBox="1"/>
          <p:nvPr/>
        </p:nvSpPr>
        <p:spPr>
          <a:xfrm>
            <a:off x="806824" y="924288"/>
            <a:ext cx="1026458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The datetime module in Python provides classes for manipulating dates and times. It includes classes like datetime, date, time, </a:t>
            </a:r>
            <a:r>
              <a:rPr lang="en-GB" dirty="0" err="1"/>
              <a:t>timedelta</a:t>
            </a:r>
            <a:r>
              <a:rPr lang="en-GB" dirty="0"/>
              <a:t>, and </a:t>
            </a:r>
            <a:r>
              <a:rPr lang="en-GB" dirty="0" err="1"/>
              <a:t>timezone</a:t>
            </a:r>
            <a:r>
              <a:rPr lang="en-GB" dirty="0"/>
              <a:t>, among others. These classes allow you to work with dates, times, and their combinations in a convenient and efficient manner. 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C767CD-6571-D946-8443-7E624558971A}"/>
              </a:ext>
            </a:extLst>
          </p:cNvPr>
          <p:cNvSpPr txBox="1"/>
          <p:nvPr/>
        </p:nvSpPr>
        <p:spPr>
          <a:xfrm>
            <a:off x="4119282" y="277905"/>
            <a:ext cx="39534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/>
              <a:t>Date and Time Module</a:t>
            </a:r>
            <a:endParaRPr lang="en-IN" sz="24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7BD6C0B-BD92-735E-6E27-E63D7090EB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824" y="2032336"/>
            <a:ext cx="9663952" cy="4658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797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B23D0CA-752A-EC9C-B4F2-24E9D2E884BE}"/>
              </a:ext>
            </a:extLst>
          </p:cNvPr>
          <p:cNvSpPr txBox="1"/>
          <p:nvPr/>
        </p:nvSpPr>
        <p:spPr>
          <a:xfrm>
            <a:off x="519953" y="563887"/>
            <a:ext cx="61677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1. Creating datetime Objects: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F45B6B-C56F-6C90-C562-E717BB1FADC4}"/>
              </a:ext>
            </a:extLst>
          </p:cNvPr>
          <p:cNvSpPr txBox="1"/>
          <p:nvPr/>
        </p:nvSpPr>
        <p:spPr>
          <a:xfrm>
            <a:off x="555812" y="1401232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from datetime import datetime</a:t>
            </a:r>
          </a:p>
          <a:p>
            <a:endParaRPr lang="en-IN" dirty="0"/>
          </a:p>
          <a:p>
            <a:r>
              <a:rPr lang="en-IN" dirty="0"/>
              <a:t># Current date and time</a:t>
            </a:r>
          </a:p>
          <a:p>
            <a:r>
              <a:rPr lang="en-IN" dirty="0" err="1"/>
              <a:t>current_datetime</a:t>
            </a:r>
            <a:r>
              <a:rPr lang="en-IN" dirty="0"/>
              <a:t> = </a:t>
            </a:r>
            <a:r>
              <a:rPr lang="en-IN" dirty="0" err="1"/>
              <a:t>datetime.now</a:t>
            </a:r>
            <a:r>
              <a:rPr lang="en-IN" dirty="0"/>
              <a:t>()</a:t>
            </a:r>
          </a:p>
          <a:p>
            <a:r>
              <a:rPr lang="en-IN" dirty="0"/>
              <a:t>print("Current Date and Time:", </a:t>
            </a:r>
            <a:r>
              <a:rPr lang="en-IN" dirty="0" err="1"/>
              <a:t>current_datetime</a:t>
            </a:r>
            <a:r>
              <a:rPr lang="en-IN" dirty="0"/>
              <a:t>)</a:t>
            </a:r>
          </a:p>
          <a:p>
            <a:endParaRPr lang="en-IN" dirty="0"/>
          </a:p>
          <a:p>
            <a:r>
              <a:rPr lang="en-IN" dirty="0"/>
              <a:t># Specific date and time</a:t>
            </a:r>
          </a:p>
          <a:p>
            <a:r>
              <a:rPr lang="en-IN" dirty="0" err="1"/>
              <a:t>specific_datetime</a:t>
            </a:r>
            <a:r>
              <a:rPr lang="en-IN" dirty="0"/>
              <a:t> = datetime(2023, 8, 15, 12, 30, 0)</a:t>
            </a:r>
          </a:p>
          <a:p>
            <a:r>
              <a:rPr lang="en-IN" dirty="0"/>
              <a:t>print("Specific Date and Time:", </a:t>
            </a:r>
            <a:r>
              <a:rPr lang="en-IN" dirty="0" err="1"/>
              <a:t>specific_datetime</a:t>
            </a:r>
            <a:r>
              <a:rPr lang="en-I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03936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98A8E6-0AD9-A60E-D441-799062E7F21B}"/>
              </a:ext>
            </a:extLst>
          </p:cNvPr>
          <p:cNvSpPr txBox="1"/>
          <p:nvPr/>
        </p:nvSpPr>
        <p:spPr>
          <a:xfrm>
            <a:off x="654424" y="40700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2. Working with date Objects:</a:t>
            </a:r>
            <a:endParaRPr lang="en-IN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ED47B0-328A-F63A-0DE4-526B5FF6FD92}"/>
              </a:ext>
            </a:extLst>
          </p:cNvPr>
          <p:cNvSpPr txBox="1"/>
          <p:nvPr/>
        </p:nvSpPr>
        <p:spPr>
          <a:xfrm>
            <a:off x="654424" y="1230904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from datetime import date</a:t>
            </a:r>
          </a:p>
          <a:p>
            <a:endParaRPr lang="en-IN" dirty="0"/>
          </a:p>
          <a:p>
            <a:r>
              <a:rPr lang="en-IN" dirty="0"/>
              <a:t># Today's date</a:t>
            </a:r>
          </a:p>
          <a:p>
            <a:r>
              <a:rPr lang="en-IN" dirty="0" err="1"/>
              <a:t>today_date</a:t>
            </a:r>
            <a:r>
              <a:rPr lang="en-IN" dirty="0"/>
              <a:t> = </a:t>
            </a:r>
            <a:r>
              <a:rPr lang="en-IN" dirty="0" err="1"/>
              <a:t>date.today</a:t>
            </a:r>
            <a:r>
              <a:rPr lang="en-IN" dirty="0"/>
              <a:t>()</a:t>
            </a:r>
          </a:p>
          <a:p>
            <a:r>
              <a:rPr lang="en-IN" dirty="0"/>
              <a:t>print("Today's Date:", </a:t>
            </a:r>
            <a:r>
              <a:rPr lang="en-IN" dirty="0" err="1"/>
              <a:t>today_date</a:t>
            </a:r>
            <a:r>
              <a:rPr lang="en-IN" dirty="0"/>
              <a:t>)</a:t>
            </a:r>
          </a:p>
          <a:p>
            <a:endParaRPr lang="en-IN" dirty="0"/>
          </a:p>
          <a:p>
            <a:r>
              <a:rPr lang="en-IN" dirty="0"/>
              <a:t># Specific date</a:t>
            </a:r>
          </a:p>
          <a:p>
            <a:r>
              <a:rPr lang="en-IN" dirty="0" err="1"/>
              <a:t>specific_date</a:t>
            </a:r>
            <a:r>
              <a:rPr lang="en-IN" dirty="0"/>
              <a:t> = date(2023, 8, 15)</a:t>
            </a:r>
          </a:p>
          <a:p>
            <a:r>
              <a:rPr lang="en-IN" dirty="0"/>
              <a:t>print("Specific Date:", </a:t>
            </a:r>
            <a:r>
              <a:rPr lang="en-IN" dirty="0" err="1"/>
              <a:t>specific_date</a:t>
            </a:r>
            <a:r>
              <a:rPr lang="en-I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01081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E439932-5BBC-2A04-3989-29A9A6FED5B2}"/>
              </a:ext>
            </a:extLst>
          </p:cNvPr>
          <p:cNvSpPr txBox="1"/>
          <p:nvPr/>
        </p:nvSpPr>
        <p:spPr>
          <a:xfrm>
            <a:off x="735105" y="698357"/>
            <a:ext cx="61677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/>
              <a:t>3. Working with time Objects:</a:t>
            </a:r>
            <a:endParaRPr lang="en-IN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F20C1D-C8C8-1214-FA96-913994BB6554}"/>
              </a:ext>
            </a:extLst>
          </p:cNvPr>
          <p:cNvSpPr txBox="1"/>
          <p:nvPr/>
        </p:nvSpPr>
        <p:spPr>
          <a:xfrm>
            <a:off x="735105" y="1750857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from datetime import time</a:t>
            </a:r>
          </a:p>
          <a:p>
            <a:endParaRPr lang="en-IN" dirty="0"/>
          </a:p>
          <a:p>
            <a:r>
              <a:rPr lang="en-IN" dirty="0"/>
              <a:t># Current time</a:t>
            </a:r>
          </a:p>
          <a:p>
            <a:r>
              <a:rPr lang="en-IN" dirty="0" err="1"/>
              <a:t>current_time</a:t>
            </a:r>
            <a:r>
              <a:rPr lang="en-IN" dirty="0"/>
              <a:t> = </a:t>
            </a:r>
            <a:r>
              <a:rPr lang="en-IN" dirty="0" err="1"/>
              <a:t>time.now</a:t>
            </a:r>
            <a:r>
              <a:rPr lang="en-IN" dirty="0"/>
              <a:t>()</a:t>
            </a:r>
          </a:p>
          <a:p>
            <a:r>
              <a:rPr lang="en-IN" dirty="0"/>
              <a:t>print("Current Time:", </a:t>
            </a:r>
            <a:r>
              <a:rPr lang="en-IN" dirty="0" err="1"/>
              <a:t>current_time</a:t>
            </a:r>
            <a:r>
              <a:rPr lang="en-IN" dirty="0"/>
              <a:t>)</a:t>
            </a:r>
          </a:p>
          <a:p>
            <a:endParaRPr lang="en-IN" dirty="0"/>
          </a:p>
          <a:p>
            <a:r>
              <a:rPr lang="en-IN" dirty="0"/>
              <a:t># Specific time</a:t>
            </a:r>
          </a:p>
          <a:p>
            <a:r>
              <a:rPr lang="en-IN" dirty="0" err="1"/>
              <a:t>specific_time</a:t>
            </a:r>
            <a:r>
              <a:rPr lang="en-IN" dirty="0"/>
              <a:t> = time(12, 30, 0)</a:t>
            </a:r>
          </a:p>
          <a:p>
            <a:r>
              <a:rPr lang="en-IN" dirty="0"/>
              <a:t>print("Specific Time:", </a:t>
            </a:r>
            <a:r>
              <a:rPr lang="en-IN" dirty="0" err="1"/>
              <a:t>specific_time</a:t>
            </a:r>
            <a:r>
              <a:rPr lang="en-I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23958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44C312D-1EEF-0881-FA0E-3D6E9692A0DB}"/>
              </a:ext>
            </a:extLst>
          </p:cNvPr>
          <p:cNvSpPr txBox="1"/>
          <p:nvPr/>
        </p:nvSpPr>
        <p:spPr>
          <a:xfrm>
            <a:off x="753035" y="572851"/>
            <a:ext cx="61677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4. Using </a:t>
            </a:r>
            <a:r>
              <a:rPr lang="en-GB" dirty="0" err="1"/>
              <a:t>timedelta</a:t>
            </a:r>
            <a:r>
              <a:rPr lang="en-GB" dirty="0"/>
              <a:t> for Date Arithmetic: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C22A48-176B-8956-A469-CB3FFABBCE66}"/>
              </a:ext>
            </a:extLst>
          </p:cNvPr>
          <p:cNvSpPr txBox="1"/>
          <p:nvPr/>
        </p:nvSpPr>
        <p:spPr>
          <a:xfrm>
            <a:off x="753035" y="1353287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from datetime import datetime, </a:t>
            </a:r>
            <a:r>
              <a:rPr lang="en-IN" dirty="0" err="1"/>
              <a:t>timedelta</a:t>
            </a:r>
            <a:endParaRPr lang="en-IN" dirty="0"/>
          </a:p>
          <a:p>
            <a:endParaRPr lang="en-IN" dirty="0"/>
          </a:p>
          <a:p>
            <a:r>
              <a:rPr lang="en-IN" dirty="0"/>
              <a:t># Current date</a:t>
            </a:r>
          </a:p>
          <a:p>
            <a:r>
              <a:rPr lang="en-IN" dirty="0" err="1"/>
              <a:t>current_date</a:t>
            </a:r>
            <a:r>
              <a:rPr lang="en-IN" dirty="0"/>
              <a:t> = </a:t>
            </a:r>
            <a:r>
              <a:rPr lang="en-IN" dirty="0" err="1"/>
              <a:t>datetime.now</a:t>
            </a:r>
            <a:r>
              <a:rPr lang="en-IN" dirty="0"/>
              <a:t>()</a:t>
            </a:r>
          </a:p>
          <a:p>
            <a:endParaRPr lang="en-IN" dirty="0"/>
          </a:p>
          <a:p>
            <a:r>
              <a:rPr lang="en-IN" dirty="0"/>
              <a:t># Calculate future date</a:t>
            </a:r>
          </a:p>
          <a:p>
            <a:r>
              <a:rPr lang="en-IN" dirty="0" err="1"/>
              <a:t>future_date</a:t>
            </a:r>
            <a:r>
              <a:rPr lang="en-IN" dirty="0"/>
              <a:t> = </a:t>
            </a:r>
            <a:r>
              <a:rPr lang="en-IN" dirty="0" err="1"/>
              <a:t>current_date</a:t>
            </a:r>
            <a:r>
              <a:rPr lang="en-IN" dirty="0"/>
              <a:t> + </a:t>
            </a:r>
            <a:r>
              <a:rPr lang="en-IN" dirty="0" err="1"/>
              <a:t>timedelta</a:t>
            </a:r>
            <a:r>
              <a:rPr lang="en-IN" dirty="0"/>
              <a:t>(days=7)</a:t>
            </a:r>
          </a:p>
          <a:p>
            <a:r>
              <a:rPr lang="en-IN" dirty="0"/>
              <a:t>print("Future Date (7 days later):", </a:t>
            </a:r>
            <a:r>
              <a:rPr lang="en-IN" dirty="0" err="1"/>
              <a:t>future_date</a:t>
            </a:r>
            <a:r>
              <a:rPr lang="en-IN" dirty="0"/>
              <a:t>)</a:t>
            </a:r>
          </a:p>
          <a:p>
            <a:endParaRPr lang="en-IN" dirty="0"/>
          </a:p>
          <a:p>
            <a:r>
              <a:rPr lang="en-IN" dirty="0"/>
              <a:t># Calculate past date</a:t>
            </a:r>
          </a:p>
          <a:p>
            <a:r>
              <a:rPr lang="en-IN" dirty="0" err="1"/>
              <a:t>past_date</a:t>
            </a:r>
            <a:r>
              <a:rPr lang="en-IN" dirty="0"/>
              <a:t> = </a:t>
            </a:r>
            <a:r>
              <a:rPr lang="en-IN" dirty="0" err="1"/>
              <a:t>current_date</a:t>
            </a:r>
            <a:r>
              <a:rPr lang="en-IN" dirty="0"/>
              <a:t> - </a:t>
            </a:r>
            <a:r>
              <a:rPr lang="en-IN" dirty="0" err="1"/>
              <a:t>timedelta</a:t>
            </a:r>
            <a:r>
              <a:rPr lang="en-IN" dirty="0"/>
              <a:t>(weeks=2)</a:t>
            </a:r>
          </a:p>
          <a:p>
            <a:r>
              <a:rPr lang="en-IN" dirty="0"/>
              <a:t>print("Past Date (2 weeks earlier):", </a:t>
            </a:r>
            <a:r>
              <a:rPr lang="en-IN" dirty="0" err="1"/>
              <a:t>past_date</a:t>
            </a:r>
            <a:r>
              <a:rPr lang="en-I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40319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BFD0BC2-752B-439A-ED80-65FD9176A28E}"/>
              </a:ext>
            </a:extLst>
          </p:cNvPr>
          <p:cNvSpPr txBox="1"/>
          <p:nvPr/>
        </p:nvSpPr>
        <p:spPr>
          <a:xfrm>
            <a:off x="770965" y="5011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5. Working with Time Zones:</a:t>
            </a:r>
            <a:endParaRPr lang="en-IN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8C5281-2EF6-A830-FC1E-B36D34E572A9}"/>
              </a:ext>
            </a:extLst>
          </p:cNvPr>
          <p:cNvSpPr txBox="1"/>
          <p:nvPr/>
        </p:nvSpPr>
        <p:spPr>
          <a:xfrm>
            <a:off x="770965" y="1584556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from datetime import datetime</a:t>
            </a:r>
          </a:p>
          <a:p>
            <a:r>
              <a:rPr lang="en-IN" dirty="0"/>
              <a:t>import </a:t>
            </a:r>
            <a:r>
              <a:rPr lang="en-IN" dirty="0" err="1"/>
              <a:t>pytz</a:t>
            </a:r>
            <a:r>
              <a:rPr lang="en-IN" dirty="0"/>
              <a:t>  # Install using pip install </a:t>
            </a:r>
            <a:r>
              <a:rPr lang="en-IN" dirty="0" err="1"/>
              <a:t>pytz</a:t>
            </a:r>
            <a:endParaRPr lang="en-IN" dirty="0"/>
          </a:p>
          <a:p>
            <a:endParaRPr lang="en-IN" dirty="0"/>
          </a:p>
          <a:p>
            <a:r>
              <a:rPr lang="en-IN" dirty="0"/>
              <a:t># Convert naive datetime to </a:t>
            </a:r>
            <a:r>
              <a:rPr lang="en-IN" dirty="0" err="1"/>
              <a:t>timezone</a:t>
            </a:r>
            <a:r>
              <a:rPr lang="en-IN" dirty="0"/>
              <a:t>-aware datetime</a:t>
            </a:r>
          </a:p>
          <a:p>
            <a:r>
              <a:rPr lang="en-IN" dirty="0" err="1"/>
              <a:t>naive_datetime</a:t>
            </a:r>
            <a:r>
              <a:rPr lang="en-IN" dirty="0"/>
              <a:t> = datetime(2023, 8, 15, 12, 30, 0)</a:t>
            </a:r>
          </a:p>
          <a:p>
            <a:r>
              <a:rPr lang="en-IN" dirty="0" err="1"/>
              <a:t>timezone</a:t>
            </a:r>
            <a:r>
              <a:rPr lang="en-IN" dirty="0"/>
              <a:t> = </a:t>
            </a:r>
            <a:r>
              <a:rPr lang="en-IN" dirty="0" err="1"/>
              <a:t>pytz.timezone</a:t>
            </a:r>
            <a:r>
              <a:rPr lang="en-IN" dirty="0"/>
              <a:t>('America/</a:t>
            </a:r>
            <a:r>
              <a:rPr lang="en-IN" dirty="0" err="1"/>
              <a:t>New_York</a:t>
            </a:r>
            <a:r>
              <a:rPr lang="en-IN" dirty="0"/>
              <a:t>')</a:t>
            </a:r>
          </a:p>
          <a:p>
            <a:r>
              <a:rPr lang="en-IN" dirty="0" err="1"/>
              <a:t>aware_datetime</a:t>
            </a:r>
            <a:r>
              <a:rPr lang="en-IN" dirty="0"/>
              <a:t> = </a:t>
            </a:r>
            <a:r>
              <a:rPr lang="en-IN" dirty="0" err="1"/>
              <a:t>timezone.localize</a:t>
            </a:r>
            <a:r>
              <a:rPr lang="en-IN" dirty="0"/>
              <a:t>(</a:t>
            </a:r>
            <a:r>
              <a:rPr lang="en-IN" dirty="0" err="1"/>
              <a:t>naive_datetime</a:t>
            </a:r>
            <a:r>
              <a:rPr lang="en-IN" dirty="0"/>
              <a:t>)</a:t>
            </a:r>
          </a:p>
          <a:p>
            <a:r>
              <a:rPr lang="en-IN" dirty="0"/>
              <a:t>print("</a:t>
            </a:r>
            <a:r>
              <a:rPr lang="en-IN" dirty="0" err="1"/>
              <a:t>Timezone</a:t>
            </a:r>
            <a:r>
              <a:rPr lang="en-IN" dirty="0"/>
              <a:t>-aware Datetime:", </a:t>
            </a:r>
            <a:r>
              <a:rPr lang="en-IN" dirty="0" err="1"/>
              <a:t>aware_datetime</a:t>
            </a:r>
            <a:r>
              <a:rPr lang="en-I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54690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C84B320-0B64-3CB2-2611-BC755197D197}"/>
              </a:ext>
            </a:extLst>
          </p:cNvPr>
          <p:cNvSpPr txBox="1"/>
          <p:nvPr/>
        </p:nvSpPr>
        <p:spPr>
          <a:xfrm>
            <a:off x="1120588" y="1028343"/>
            <a:ext cx="60960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import datetime</a:t>
            </a:r>
          </a:p>
          <a:p>
            <a:endParaRPr lang="en-IN" dirty="0"/>
          </a:p>
          <a:p>
            <a:r>
              <a:rPr lang="en-IN" dirty="0"/>
              <a:t># Record the start time</a:t>
            </a:r>
          </a:p>
          <a:p>
            <a:r>
              <a:rPr lang="en-IN" dirty="0" err="1"/>
              <a:t>start_time</a:t>
            </a:r>
            <a:r>
              <a:rPr lang="en-IN" dirty="0"/>
              <a:t> = </a:t>
            </a:r>
            <a:r>
              <a:rPr lang="en-IN" dirty="0" err="1"/>
              <a:t>datetime.datetime.now</a:t>
            </a:r>
            <a:r>
              <a:rPr lang="en-IN" dirty="0"/>
              <a:t>()</a:t>
            </a:r>
          </a:p>
          <a:p>
            <a:endParaRPr lang="en-IN" dirty="0"/>
          </a:p>
          <a:p>
            <a:r>
              <a:rPr lang="en-IN" dirty="0"/>
              <a:t># Your code to execute</a:t>
            </a:r>
          </a:p>
          <a:p>
            <a:r>
              <a:rPr lang="en-IN" dirty="0"/>
              <a:t># Example: Sum of numbers from 1 to 1000000</a:t>
            </a:r>
          </a:p>
          <a:p>
            <a:r>
              <a:rPr lang="en-IN" dirty="0"/>
              <a:t>total = 0</a:t>
            </a:r>
          </a:p>
          <a:p>
            <a:r>
              <a:rPr lang="en-IN" dirty="0"/>
              <a:t>for </a:t>
            </a:r>
            <a:r>
              <a:rPr lang="en-IN" dirty="0" err="1"/>
              <a:t>i</a:t>
            </a:r>
            <a:r>
              <a:rPr lang="en-IN" dirty="0"/>
              <a:t> in range(1, 1000001):</a:t>
            </a:r>
          </a:p>
          <a:p>
            <a:r>
              <a:rPr lang="en-IN" dirty="0"/>
              <a:t>    total += </a:t>
            </a:r>
            <a:r>
              <a:rPr lang="en-IN" dirty="0" err="1"/>
              <a:t>i</a:t>
            </a:r>
            <a:endParaRPr lang="en-IN" dirty="0"/>
          </a:p>
          <a:p>
            <a:endParaRPr lang="en-IN" dirty="0"/>
          </a:p>
          <a:p>
            <a:r>
              <a:rPr lang="en-IN" dirty="0"/>
              <a:t># Record the end time</a:t>
            </a:r>
          </a:p>
          <a:p>
            <a:r>
              <a:rPr lang="en-IN" dirty="0" err="1"/>
              <a:t>end_time</a:t>
            </a:r>
            <a:r>
              <a:rPr lang="en-IN" dirty="0"/>
              <a:t> = </a:t>
            </a:r>
            <a:r>
              <a:rPr lang="en-IN" dirty="0" err="1"/>
              <a:t>datetime.datetime.now</a:t>
            </a:r>
            <a:r>
              <a:rPr lang="en-IN" dirty="0"/>
              <a:t>()</a:t>
            </a:r>
          </a:p>
          <a:p>
            <a:endParaRPr lang="en-IN" dirty="0"/>
          </a:p>
          <a:p>
            <a:r>
              <a:rPr lang="en-IN" dirty="0"/>
              <a:t># Calculate the time taken</a:t>
            </a:r>
          </a:p>
          <a:p>
            <a:r>
              <a:rPr lang="en-IN" dirty="0" err="1"/>
              <a:t>time_taken</a:t>
            </a:r>
            <a:r>
              <a:rPr lang="en-IN" dirty="0"/>
              <a:t> = </a:t>
            </a:r>
            <a:r>
              <a:rPr lang="en-IN" dirty="0" err="1"/>
              <a:t>end_time</a:t>
            </a:r>
            <a:r>
              <a:rPr lang="en-IN" dirty="0"/>
              <a:t> - </a:t>
            </a:r>
            <a:r>
              <a:rPr lang="en-IN" dirty="0" err="1"/>
              <a:t>start_time</a:t>
            </a:r>
            <a:endParaRPr lang="en-IN" dirty="0"/>
          </a:p>
          <a:p>
            <a:r>
              <a:rPr lang="en-IN" dirty="0"/>
              <a:t>print("Time taken to execute the code:", </a:t>
            </a:r>
            <a:r>
              <a:rPr lang="en-IN" dirty="0" err="1"/>
              <a:t>time_taken</a:t>
            </a:r>
            <a:r>
              <a:rPr lang="en-IN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5B048B-74CC-DD95-64A3-131C7A356576}"/>
              </a:ext>
            </a:extLst>
          </p:cNvPr>
          <p:cNvSpPr txBox="1"/>
          <p:nvPr/>
        </p:nvSpPr>
        <p:spPr>
          <a:xfrm>
            <a:off x="986118" y="384593"/>
            <a:ext cx="78979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6. Datetime module used to determine time to execute a part of code</a:t>
            </a:r>
            <a:endParaRPr lang="en-IN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78AB78-09AC-F50F-8CE4-017A1F430193}"/>
              </a:ext>
            </a:extLst>
          </p:cNvPr>
          <p:cNvSpPr txBox="1"/>
          <p:nvPr/>
        </p:nvSpPr>
        <p:spPr>
          <a:xfrm>
            <a:off x="7019363" y="1028343"/>
            <a:ext cx="502023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In this example, the </a:t>
            </a:r>
            <a:r>
              <a:rPr lang="en-GB" dirty="0" err="1"/>
              <a:t>datetime.now</a:t>
            </a:r>
            <a:r>
              <a:rPr lang="en-GB" dirty="0"/>
              <a:t>() function is used to get the current date and time before and after executing the code. Then, the difference between these two timestamps (</a:t>
            </a:r>
            <a:r>
              <a:rPr lang="en-GB" dirty="0" err="1"/>
              <a:t>end_time</a:t>
            </a:r>
            <a:r>
              <a:rPr lang="en-GB" dirty="0"/>
              <a:t> - </a:t>
            </a:r>
            <a:r>
              <a:rPr lang="en-GB" dirty="0" err="1"/>
              <a:t>start_time</a:t>
            </a:r>
            <a:r>
              <a:rPr lang="en-GB" dirty="0"/>
              <a:t>) gives you the total time taken to execute the code.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766462-F6A6-F62D-D3A5-A3FFE4F95163}"/>
              </a:ext>
            </a:extLst>
          </p:cNvPr>
          <p:cNvSpPr txBox="1"/>
          <p:nvPr/>
        </p:nvSpPr>
        <p:spPr>
          <a:xfrm>
            <a:off x="7019363" y="3290500"/>
            <a:ext cx="480508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Note: This method measures the elapsed time, including any delays caused by system processes or other factors. For more accurate performance measurements, you might consider using the </a:t>
            </a:r>
            <a:r>
              <a:rPr lang="en-GB" dirty="0" err="1"/>
              <a:t>timeit</a:t>
            </a:r>
            <a:r>
              <a:rPr lang="en-GB" dirty="0"/>
              <a:t> module, which is specifically designed for measuring execution times of small code snippets.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9187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616</Words>
  <Application>Microsoft Office PowerPoint</Application>
  <PresentationFormat>Widescreen</PresentationFormat>
  <Paragraphs>76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Date and Time Module in Python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Date and Time Module in Python</dc:title>
  <dc:creator>Bhimashankar Takalki</dc:creator>
  <cp:lastModifiedBy>Bhimashankar Takalki</cp:lastModifiedBy>
  <cp:revision>5</cp:revision>
  <dcterms:created xsi:type="dcterms:W3CDTF">2024-02-08T21:06:19Z</dcterms:created>
  <dcterms:modified xsi:type="dcterms:W3CDTF">2024-02-11T18:47:00Z</dcterms:modified>
</cp:coreProperties>
</file>