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75477-4947-4116-AC75-F793B5E40298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41CE8-3E63-41C1-AFBE-2B129397F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4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AFAE-4FAF-877C-ED76-69FF854FF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A01E6-3C4B-8463-60EC-75E895CFE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87B6B-175B-1D03-5077-B9016DEB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69B9-B763-4867-A4CD-B79C49576AF5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A5F8D-5301-A246-944E-245017D6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D9F26-00F8-3AD2-E1F8-A2F22DFB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5049-9F5F-4E31-9DBB-F7AAAE7F9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64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B344-196F-A681-EC7D-D929E859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4C1C9-7883-1D9F-EC31-7AAAE9D3B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1000-9722-4752-241C-1A62D2F4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E813-3302-409E-B75B-2CC384D12732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28B0C-D8D2-FA0F-E257-4D0186C9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4A089-BA0A-B0D6-B111-0ED4F7D5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5049-9F5F-4E31-9DBB-F7AAAE7F9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31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F629D-CE7B-3845-BD84-A78B21B35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A4B73-D8CF-7F83-1CED-7F160CA9B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D419-0BC8-0D1B-5574-849F5A7E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BEF8-15CA-4A7A-992C-C9B807C72574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CCC4-B948-4ECD-90BB-4C3F9850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0817-6C09-AB1E-9CA8-6F0D51EF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5049-9F5F-4E31-9DBB-F7AAAE7F9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35CB-5A25-1033-8A1F-A02C883B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A667E-1F4B-7F70-EEBB-1C1DDBC13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6895D-D8C2-B770-ED4C-1C671D05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34FE-BCB8-49BF-B4BF-4623880455FA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0BD9-43BA-48ED-40AD-3BC2300C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D4F1-1E6D-864E-C7EC-C2C744B7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5049-9F5F-4E31-9DBB-F7AAAE7F9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92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88EA-7F7C-3F51-F57F-0F14B995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EB4F-4B43-FEAB-EC75-E5ABCC689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FFA58-DC1A-DF62-8605-D5D4D793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D916-384C-42EB-B135-F23A8EB57A9E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DD754-0921-2D3F-1A20-3425F43F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55B44-8025-1158-58A6-544B69F2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5049-9F5F-4E31-9DBB-F7AAAE7F9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89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B2D3-6B7C-C89C-C2EE-335D5A5D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4383E-1213-A4A4-4F81-7CE06A7A8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12DB9-AE6A-5E33-75FF-17CA5A56F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466E2-D936-9B3E-B4D4-80A55FE5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6E11-A4F6-45FD-AB15-3865F092FD38}" type="datetime1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1CA16-F897-D970-4C54-EAEA215F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10892-A11C-2B87-3C64-DB55FEFC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5049-9F5F-4E31-9DBB-F7AAAE7F9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29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B8E0-BE3D-4F4D-A18A-C3966A7B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6F246-05DE-C1D0-44AB-4153C2F26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E05E4-4DC3-23EE-2246-1D1B02612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C7FFE-A593-7CE5-034C-F7AFA4B92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DFA94-C8B1-7D77-8C23-8CF1E5589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7136D-9E95-6702-D08B-1A28C43E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530A-85E2-430D-9790-35EDA3A23EEF}" type="datetime1">
              <a:rPr lang="en-IN" smtClean="0"/>
              <a:t>12-02-2024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B1A31-A97D-8D34-8680-12C6CA02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39AC7-93A3-F422-B1A4-A0B621B1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5049-9F5F-4E31-9DBB-F7AAAE7F9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07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3E37-D38A-76D5-FA2F-42842216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02B7F-B594-945C-CDEC-F410888A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7FC3B-01E9-4E4C-BD5D-B1828E21E741}" type="datetime1">
              <a:rPr lang="en-IN" smtClean="0"/>
              <a:t>12-02-2024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5EDED-65E8-56C5-1DD8-EF8CB62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22DDC-7467-05B1-8052-59E52AC5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5049-9F5F-4E31-9DBB-F7AAAE7F9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69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B7AA2-D5F9-C8FD-0822-E15B184D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0052-41EB-4106-9643-31220CAAD4EE}" type="datetime1">
              <a:rPr lang="en-IN" smtClean="0"/>
              <a:t>12-02-2024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5807-5743-15BB-6BB1-390CBA0F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07DC4-3001-5337-159A-34BC77A2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5049-9F5F-4E31-9DBB-F7AAAE7F9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77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35D7-F127-762E-F4C0-2A111665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7243-CEB4-54ED-FD95-363201C0D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AB570-72C4-F55C-1B6B-AFC6C0AE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5A94C-7DCE-FE4B-BC40-0296E8EE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9669-5C65-4130-ACC2-F031630B1CB4}" type="datetime1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D3E49-F1AB-43E2-BFF0-69037A83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68F61-3B5D-BF6D-644F-4E564FC1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5049-9F5F-4E31-9DBB-F7AAAE7F9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38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74D3-8E61-8168-FC38-FD22924A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00661-4B9C-6166-8E8F-691F4A2B5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7E0F9-E017-1674-FB74-901AB550F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F7D98-C7C2-3F35-B8A2-C2027094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A828-C84C-46D9-A8F0-52FC1BB9D75D}" type="datetime1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31FF7-545F-B6A8-20D7-FECD71E5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7EA50-5DBF-E495-5B5F-56548706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D5049-9F5F-4E31-9DBB-F7AAAE7F9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5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9621A-DDA7-197F-E16F-42C6DBE1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50B24-538F-C1A8-6773-4CDB433D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2E6A1-FFAF-7390-9A5E-582C927AB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CBDFE-9EA4-44DC-A26D-A9983974432B}" type="datetime1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AA98-1357-4E10-8E6C-EE12EAC23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Bhimashankar Takalki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4B0D1-BA07-FD3C-2BBA-BAFB90F0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D5049-9F5F-4E31-9DBB-F7AAAE7F9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65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25BF-52BD-80E8-186D-8980F808B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Error and Exception</a:t>
            </a:r>
            <a:br>
              <a:rPr lang="en-GB" dirty="0"/>
            </a:br>
            <a:r>
              <a:rPr lang="en-GB" dirty="0"/>
              <a:t>Handling in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DEE8E-EB97-CAF9-E28B-0A1DF4AA2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Bhimashankar Takalki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A241D-0CF8-0438-F1C4-E82C1532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133081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55C4DD-2343-BE5A-36DD-B343CFB24B3B}"/>
              </a:ext>
            </a:extLst>
          </p:cNvPr>
          <p:cNvSpPr txBox="1"/>
          <p:nvPr/>
        </p:nvSpPr>
        <p:spPr>
          <a:xfrm>
            <a:off x="1402976" y="1439307"/>
            <a:ext cx="93860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Error and exception handling in Python is a crucial aspect of writing robust and reliable code. Python provides a robust mechanism for handling errors and exceptions using try, except, else, and finally blocks.</a:t>
            </a:r>
            <a:endParaRPr lang="en-IN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CAEC0A-3B55-0A73-90BB-8AD5A090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290367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24D23F-BACC-60C7-D67E-1E6F0A399A08}"/>
              </a:ext>
            </a:extLst>
          </p:cNvPr>
          <p:cNvSpPr txBox="1"/>
          <p:nvPr/>
        </p:nvSpPr>
        <p:spPr>
          <a:xfrm>
            <a:off x="887506" y="310662"/>
            <a:ext cx="1011218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try, except, else, and finally Blocks</a:t>
            </a:r>
            <a:r>
              <a:rPr lang="en-GB" sz="2400" dirty="0"/>
              <a:t>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try block is used to enclose the code that might raise an exception.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except block is used to handle the exception raised in the try block.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else block is executed if no exceptions are raised in the try block.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finally block is always executed, regardless of whether an exception occurred.</a:t>
            </a:r>
            <a:endParaRPr lang="en-IN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96619D-9865-2EC9-E654-5DBD305A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61570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CEED74-820E-D79B-E160-EDB0BA64DDD9}"/>
              </a:ext>
            </a:extLst>
          </p:cNvPr>
          <p:cNvSpPr txBox="1"/>
          <p:nvPr/>
        </p:nvSpPr>
        <p:spPr>
          <a:xfrm>
            <a:off x="1667436" y="534377"/>
            <a:ext cx="81937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try:</a:t>
            </a:r>
          </a:p>
          <a:p>
            <a:r>
              <a:rPr lang="en-IN" sz="2400" dirty="0"/>
              <a:t>    # Code that might raise an exception</a:t>
            </a:r>
          </a:p>
          <a:p>
            <a:r>
              <a:rPr lang="en-IN" sz="2400" dirty="0"/>
              <a:t>    result = 10 / 0</a:t>
            </a:r>
          </a:p>
          <a:p>
            <a:r>
              <a:rPr lang="en-IN" sz="2400" dirty="0"/>
              <a:t>except </a:t>
            </a:r>
            <a:r>
              <a:rPr lang="en-IN" sz="2400" dirty="0" err="1"/>
              <a:t>ZeroDivisionError</a:t>
            </a:r>
            <a:r>
              <a:rPr lang="en-IN" sz="2400" dirty="0"/>
              <a:t> as e:</a:t>
            </a:r>
          </a:p>
          <a:p>
            <a:r>
              <a:rPr lang="en-IN" sz="2400" dirty="0"/>
              <a:t>    # Handle specific exception</a:t>
            </a:r>
          </a:p>
          <a:p>
            <a:r>
              <a:rPr lang="en-IN" sz="2400" dirty="0"/>
              <a:t>    print("Error:", e)</a:t>
            </a:r>
          </a:p>
          <a:p>
            <a:r>
              <a:rPr lang="en-IN" sz="2400" dirty="0"/>
              <a:t>except Exception as e:</a:t>
            </a:r>
          </a:p>
          <a:p>
            <a:r>
              <a:rPr lang="en-IN" sz="2400" dirty="0"/>
              <a:t>    # Handle any other exception</a:t>
            </a:r>
          </a:p>
          <a:p>
            <a:r>
              <a:rPr lang="en-IN" sz="2400" dirty="0"/>
              <a:t>    print("An error occurred:", e)</a:t>
            </a:r>
          </a:p>
          <a:p>
            <a:r>
              <a:rPr lang="en-IN" sz="2400" dirty="0"/>
              <a:t>else:</a:t>
            </a:r>
          </a:p>
          <a:p>
            <a:r>
              <a:rPr lang="en-IN" sz="2400" dirty="0"/>
              <a:t>    # Execute if no exception occurs</a:t>
            </a:r>
          </a:p>
          <a:p>
            <a:r>
              <a:rPr lang="en-IN" sz="2400" dirty="0"/>
              <a:t>    print("No exception occurred")</a:t>
            </a:r>
          </a:p>
          <a:p>
            <a:r>
              <a:rPr lang="en-IN" sz="2400" dirty="0"/>
              <a:t>finally:</a:t>
            </a:r>
          </a:p>
          <a:p>
            <a:r>
              <a:rPr lang="en-IN" sz="2400" dirty="0"/>
              <a:t>    # Always executed, regardless of exceptions</a:t>
            </a:r>
          </a:p>
          <a:p>
            <a:r>
              <a:rPr lang="en-IN" sz="2400" dirty="0"/>
              <a:t>    print("Finally block executed")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275F75-5AB7-1F70-D9AD-5C0DD963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85061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4BD5F-9B1A-1E11-987A-F2E07C096152}"/>
              </a:ext>
            </a:extLst>
          </p:cNvPr>
          <p:cNvSpPr txBox="1"/>
          <p:nvPr/>
        </p:nvSpPr>
        <p:spPr>
          <a:xfrm>
            <a:off x="1102658" y="143453"/>
            <a:ext cx="97984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Handling Specific Exceptions:</a:t>
            </a:r>
          </a:p>
          <a:p>
            <a:r>
              <a:rPr lang="en-GB" sz="2400" dirty="0"/>
              <a:t>You can handle specific exceptions using multiple except blocks, each handling a different type of exception.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40789-AE2A-611C-6BC1-0624A74E30AE}"/>
              </a:ext>
            </a:extLst>
          </p:cNvPr>
          <p:cNvSpPr txBox="1"/>
          <p:nvPr/>
        </p:nvSpPr>
        <p:spPr>
          <a:xfrm>
            <a:off x="1237129" y="1595021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try:</a:t>
            </a:r>
          </a:p>
          <a:p>
            <a:r>
              <a:rPr lang="en-IN" sz="2800" dirty="0"/>
              <a:t>    # Code that might raise an exception</a:t>
            </a:r>
          </a:p>
          <a:p>
            <a:r>
              <a:rPr lang="en-IN" sz="2800" dirty="0"/>
              <a:t>    file = open('nonexistent.txt', 'r')</a:t>
            </a:r>
          </a:p>
          <a:p>
            <a:r>
              <a:rPr lang="en-IN" sz="2800" dirty="0"/>
              <a:t>except </a:t>
            </a:r>
            <a:r>
              <a:rPr lang="en-IN" sz="2800" dirty="0" err="1"/>
              <a:t>FileNotFoundError</a:t>
            </a:r>
            <a:r>
              <a:rPr lang="en-IN" sz="2800" dirty="0"/>
              <a:t> as e:</a:t>
            </a:r>
          </a:p>
          <a:p>
            <a:r>
              <a:rPr lang="en-IN" sz="2800" dirty="0"/>
              <a:t>    # Handle file not found exception</a:t>
            </a:r>
          </a:p>
          <a:p>
            <a:r>
              <a:rPr lang="en-IN" sz="2800" dirty="0"/>
              <a:t>    print("File not found:", e)</a:t>
            </a:r>
          </a:p>
          <a:p>
            <a:r>
              <a:rPr lang="en-IN" sz="2800" dirty="0"/>
              <a:t>except </a:t>
            </a:r>
            <a:r>
              <a:rPr lang="en-IN" sz="2800" dirty="0" err="1"/>
              <a:t>IOError</a:t>
            </a:r>
            <a:r>
              <a:rPr lang="en-IN" sz="2800" dirty="0"/>
              <a:t> as e:</a:t>
            </a:r>
          </a:p>
          <a:p>
            <a:r>
              <a:rPr lang="en-IN" sz="2800" dirty="0"/>
              <a:t>    # Handle I/O error</a:t>
            </a:r>
          </a:p>
          <a:p>
            <a:r>
              <a:rPr lang="en-IN" sz="2800" dirty="0"/>
              <a:t>    print("I/O error:", e)</a:t>
            </a:r>
          </a:p>
          <a:p>
            <a:r>
              <a:rPr lang="en-IN" sz="2800" dirty="0"/>
              <a:t>except Exception as e:</a:t>
            </a:r>
          </a:p>
          <a:p>
            <a:r>
              <a:rPr lang="en-IN" sz="2800" dirty="0"/>
              <a:t>    # Handle any other exception</a:t>
            </a:r>
          </a:p>
          <a:p>
            <a:r>
              <a:rPr lang="en-IN" sz="2800" dirty="0"/>
              <a:t>    print("An error occurred:", e)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B85B82-4803-C4A8-BF41-2B336D2A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422862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A65EBA-D82D-E571-9A9B-F98ACDCF911D}"/>
              </a:ext>
            </a:extLst>
          </p:cNvPr>
          <p:cNvSpPr txBox="1"/>
          <p:nvPr/>
        </p:nvSpPr>
        <p:spPr>
          <a:xfrm>
            <a:off x="484095" y="183341"/>
            <a:ext cx="93501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Raising Exceptions:</a:t>
            </a:r>
          </a:p>
          <a:p>
            <a:r>
              <a:rPr lang="en-GB" sz="2400" dirty="0"/>
              <a:t>You can raise exceptions explicitly using the raise statement.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CC7BC-EF53-5517-5CDB-C285B1F56207}"/>
              </a:ext>
            </a:extLst>
          </p:cNvPr>
          <p:cNvSpPr txBox="1"/>
          <p:nvPr/>
        </p:nvSpPr>
        <p:spPr>
          <a:xfrm>
            <a:off x="905434" y="1423191"/>
            <a:ext cx="995978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try:</a:t>
            </a:r>
          </a:p>
          <a:p>
            <a:r>
              <a:rPr lang="en-IN" sz="2800" dirty="0"/>
              <a:t>    # Code that might raise an exception</a:t>
            </a:r>
          </a:p>
          <a:p>
            <a:r>
              <a:rPr lang="en-IN" sz="2800" dirty="0"/>
              <a:t>    age = int(input("Enter your age: "))</a:t>
            </a:r>
          </a:p>
          <a:p>
            <a:r>
              <a:rPr lang="en-IN" sz="2800" dirty="0"/>
              <a:t>    if age &lt; 0:</a:t>
            </a:r>
          </a:p>
          <a:p>
            <a:r>
              <a:rPr lang="en-IN" sz="2800" dirty="0"/>
              <a:t>        raise </a:t>
            </a:r>
            <a:r>
              <a:rPr lang="en-IN" sz="2800" dirty="0" err="1"/>
              <a:t>ValueError</a:t>
            </a:r>
            <a:r>
              <a:rPr lang="en-IN" sz="2800" dirty="0"/>
              <a:t>("Age must be a positive number")</a:t>
            </a:r>
          </a:p>
          <a:p>
            <a:r>
              <a:rPr lang="en-IN" sz="2800" dirty="0"/>
              <a:t>except </a:t>
            </a:r>
            <a:r>
              <a:rPr lang="en-IN" sz="2800" dirty="0" err="1"/>
              <a:t>ValueError</a:t>
            </a:r>
            <a:r>
              <a:rPr lang="en-IN" sz="2800" dirty="0"/>
              <a:t> as e:</a:t>
            </a:r>
          </a:p>
          <a:p>
            <a:r>
              <a:rPr lang="en-IN" sz="2800" dirty="0"/>
              <a:t>    # Handle value error</a:t>
            </a:r>
          </a:p>
          <a:p>
            <a:r>
              <a:rPr lang="en-IN" sz="2800" dirty="0"/>
              <a:t>    print("Invalid age:", e)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BDB33C-0974-F9B3-3770-9B242F5C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392009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6C054F-BB44-218C-BDC3-33DF947C2878}"/>
              </a:ext>
            </a:extLst>
          </p:cNvPr>
          <p:cNvSpPr txBox="1"/>
          <p:nvPr/>
        </p:nvSpPr>
        <p:spPr>
          <a:xfrm>
            <a:off x="779928" y="242065"/>
            <a:ext cx="99687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Handling Exceptions with else Block:</a:t>
            </a:r>
          </a:p>
          <a:p>
            <a:r>
              <a:rPr lang="en-GB" sz="2400" dirty="0"/>
              <a:t>The else block is executed if no exceptions are raised in the try block.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7241C-1B87-F809-B970-48F20045573A}"/>
              </a:ext>
            </a:extLst>
          </p:cNvPr>
          <p:cNvSpPr txBox="1"/>
          <p:nvPr/>
        </p:nvSpPr>
        <p:spPr>
          <a:xfrm>
            <a:off x="779928" y="1472950"/>
            <a:ext cx="88929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try:</a:t>
            </a:r>
          </a:p>
          <a:p>
            <a:r>
              <a:rPr lang="en-IN" sz="2800" dirty="0"/>
              <a:t>    # Code that might raise an exception</a:t>
            </a:r>
          </a:p>
          <a:p>
            <a:r>
              <a:rPr lang="en-IN" sz="2800" dirty="0"/>
              <a:t>    result = 10 / 2</a:t>
            </a:r>
          </a:p>
          <a:p>
            <a:r>
              <a:rPr lang="en-IN" sz="2800" dirty="0"/>
              <a:t>except </a:t>
            </a:r>
            <a:r>
              <a:rPr lang="en-IN" sz="2800" dirty="0" err="1"/>
              <a:t>ZeroDivisionError</a:t>
            </a:r>
            <a:r>
              <a:rPr lang="en-IN" sz="2800" dirty="0"/>
              <a:t> as e:</a:t>
            </a:r>
          </a:p>
          <a:p>
            <a:r>
              <a:rPr lang="en-IN" sz="2800" dirty="0"/>
              <a:t>    # Handle specific exception</a:t>
            </a:r>
          </a:p>
          <a:p>
            <a:r>
              <a:rPr lang="en-IN" sz="2800" dirty="0"/>
              <a:t>    print("Error:", e)</a:t>
            </a:r>
          </a:p>
          <a:p>
            <a:r>
              <a:rPr lang="en-IN" sz="2800" dirty="0"/>
              <a:t>else:</a:t>
            </a:r>
          </a:p>
          <a:p>
            <a:r>
              <a:rPr lang="en-IN" sz="2800" dirty="0"/>
              <a:t>    # Execute if no exception occurs</a:t>
            </a:r>
          </a:p>
          <a:p>
            <a:r>
              <a:rPr lang="en-IN" sz="2800" dirty="0"/>
              <a:t>    print("Result:", result)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1410F2-DC4C-0126-6652-4A5B5571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264284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17C9D-0610-7431-7117-B7FE8E7AA23B}"/>
              </a:ext>
            </a:extLst>
          </p:cNvPr>
          <p:cNvSpPr txBox="1"/>
          <p:nvPr/>
        </p:nvSpPr>
        <p:spPr>
          <a:xfrm>
            <a:off x="582706" y="564793"/>
            <a:ext cx="104349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finally Block:</a:t>
            </a:r>
          </a:p>
          <a:p>
            <a:r>
              <a:rPr lang="en-GB" sz="2400" dirty="0"/>
              <a:t>The finally block is always executed, regardless of whether an exception occurred in the try block.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C5265-2B5D-CCD3-B44F-A8EBC615AB33}"/>
              </a:ext>
            </a:extLst>
          </p:cNvPr>
          <p:cNvSpPr txBox="1"/>
          <p:nvPr/>
        </p:nvSpPr>
        <p:spPr>
          <a:xfrm>
            <a:off x="582706" y="2186097"/>
            <a:ext cx="900952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try:</a:t>
            </a:r>
          </a:p>
          <a:p>
            <a:r>
              <a:rPr lang="en-IN" sz="2800" dirty="0"/>
              <a:t>    # Code that might raise an exception</a:t>
            </a:r>
          </a:p>
          <a:p>
            <a:r>
              <a:rPr lang="en-IN" sz="2800" dirty="0"/>
              <a:t>    file = open('example.txt', 'r')</a:t>
            </a:r>
          </a:p>
          <a:p>
            <a:r>
              <a:rPr lang="en-IN" sz="2800" dirty="0"/>
              <a:t>    data = </a:t>
            </a:r>
            <a:r>
              <a:rPr lang="en-IN" sz="2800" dirty="0" err="1"/>
              <a:t>file.read</a:t>
            </a:r>
            <a:r>
              <a:rPr lang="en-IN" sz="2800" dirty="0"/>
              <a:t>()</a:t>
            </a:r>
          </a:p>
          <a:p>
            <a:r>
              <a:rPr lang="en-IN" sz="2800" dirty="0"/>
              <a:t>except </a:t>
            </a:r>
            <a:r>
              <a:rPr lang="en-IN" sz="2800" dirty="0" err="1"/>
              <a:t>IOError</a:t>
            </a:r>
            <a:r>
              <a:rPr lang="en-IN" sz="2800" dirty="0"/>
              <a:t> as e:</a:t>
            </a:r>
          </a:p>
          <a:p>
            <a:r>
              <a:rPr lang="en-IN" sz="2800" dirty="0"/>
              <a:t>    # Handle I/O error</a:t>
            </a:r>
          </a:p>
          <a:p>
            <a:r>
              <a:rPr lang="en-IN" sz="2800" dirty="0"/>
              <a:t>    print("I/O error:", e)</a:t>
            </a:r>
          </a:p>
          <a:p>
            <a:r>
              <a:rPr lang="en-IN" sz="2800" dirty="0"/>
              <a:t>finally:</a:t>
            </a:r>
          </a:p>
          <a:p>
            <a:r>
              <a:rPr lang="en-IN" sz="2800" dirty="0"/>
              <a:t>    # Always executed, regardless of exceptions</a:t>
            </a:r>
          </a:p>
          <a:p>
            <a:r>
              <a:rPr lang="en-IN" sz="2800" dirty="0"/>
              <a:t>    </a:t>
            </a:r>
            <a:r>
              <a:rPr lang="en-IN" sz="2800" dirty="0" err="1"/>
              <a:t>file.close</a:t>
            </a:r>
            <a:r>
              <a:rPr lang="en-IN" sz="2800" dirty="0"/>
              <a:t>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E49B2D-F97F-1879-F4CC-782EF428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Bhimashankar Takalki</a:t>
            </a:r>
          </a:p>
        </p:txBody>
      </p:sp>
    </p:spTree>
    <p:extLst>
      <p:ext uri="{BB962C8B-B14F-4D97-AF65-F5344CB8AC3E}">
        <p14:creationId xmlns:p14="http://schemas.microsoft.com/office/powerpoint/2010/main" val="428945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551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Error and Exception Handling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and Exception Handling in Python</dc:title>
  <dc:creator>Bhimashankar Takalki</dc:creator>
  <cp:lastModifiedBy>Bhimashankar Takalki</cp:lastModifiedBy>
  <cp:revision>5</cp:revision>
  <dcterms:created xsi:type="dcterms:W3CDTF">2024-02-08T23:30:19Z</dcterms:created>
  <dcterms:modified xsi:type="dcterms:W3CDTF">2024-02-11T18:47:45Z</dcterms:modified>
</cp:coreProperties>
</file>