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7" r:id="rId3"/>
    <p:sldId id="268" r:id="rId4"/>
    <p:sldId id="269" r:id="rId5"/>
    <p:sldId id="270" r:id="rId6"/>
    <p:sldId id="271" r:id="rId7"/>
    <p:sldId id="272" r:id="rId8"/>
    <p:sldId id="257" r:id="rId9"/>
    <p:sldId id="258" r:id="rId10"/>
    <p:sldId id="259" r:id="rId11"/>
    <p:sldId id="260" r:id="rId12"/>
    <p:sldId id="261" r:id="rId13"/>
    <p:sldId id="262" r:id="rId14"/>
    <p:sldId id="263" r:id="rId15"/>
    <p:sldId id="264" r:id="rId16"/>
    <p:sldId id="265" r:id="rId17"/>
    <p:sldId id="266" r:id="rId18"/>
    <p:sldId id="279" r:id="rId19"/>
    <p:sldId id="273" r:id="rId20"/>
    <p:sldId id="277" r:id="rId21"/>
    <p:sldId id="274" r:id="rId22"/>
    <p:sldId id="278"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9A124-855F-4D6A-8BD2-7C4C9B1EA17F}"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FCF5B-1D65-457A-B5E1-BDAB29BA6D8B}" type="slidenum">
              <a:rPr lang="en-IN" smtClean="0"/>
              <a:t>‹#›</a:t>
            </a:fld>
            <a:endParaRPr lang="en-IN"/>
          </a:p>
        </p:txBody>
      </p:sp>
    </p:spTree>
    <p:extLst>
      <p:ext uri="{BB962C8B-B14F-4D97-AF65-F5344CB8AC3E}">
        <p14:creationId xmlns:p14="http://schemas.microsoft.com/office/powerpoint/2010/main" val="3679878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CFC3-9784-EE50-B148-FCDD69868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CA725B-5A18-3A72-780C-8458456E2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5E836C-BD0F-B372-3307-B171F4A5FD50}"/>
              </a:ext>
            </a:extLst>
          </p:cNvPr>
          <p:cNvSpPr>
            <a:spLocks noGrp="1"/>
          </p:cNvSpPr>
          <p:nvPr>
            <p:ph type="dt" sz="half" idx="10"/>
          </p:nvPr>
        </p:nvSpPr>
        <p:spPr/>
        <p:txBody>
          <a:bodyPr/>
          <a:lstStyle/>
          <a:p>
            <a:fld id="{D3EADD74-D177-4B3B-B2A2-150BE1023DA1}" type="datetime1">
              <a:rPr lang="en-IN" smtClean="0"/>
              <a:t>12-02-2024</a:t>
            </a:fld>
            <a:endParaRPr lang="en-IN"/>
          </a:p>
        </p:txBody>
      </p:sp>
      <p:sp>
        <p:nvSpPr>
          <p:cNvPr id="5" name="Footer Placeholder 4">
            <a:extLst>
              <a:ext uri="{FF2B5EF4-FFF2-40B4-BE49-F238E27FC236}">
                <a16:creationId xmlns:a16="http://schemas.microsoft.com/office/drawing/2014/main" id="{435B40CC-5169-40A1-683D-1415947412E4}"/>
              </a:ext>
            </a:extLst>
          </p:cNvPr>
          <p:cNvSpPr>
            <a:spLocks noGrp="1"/>
          </p:cNvSpPr>
          <p:nvPr>
            <p:ph type="ftr" sz="quarter" idx="11"/>
          </p:nvPr>
        </p:nvSpPr>
        <p:spPr/>
        <p:txBody>
          <a:bodyPr/>
          <a:lstStyle/>
          <a:p>
            <a:r>
              <a:rPr lang="en-IN"/>
              <a:t>Bhimashankar Takalki</a:t>
            </a:r>
          </a:p>
        </p:txBody>
      </p:sp>
      <p:sp>
        <p:nvSpPr>
          <p:cNvPr id="6" name="Slide Number Placeholder 5">
            <a:extLst>
              <a:ext uri="{FF2B5EF4-FFF2-40B4-BE49-F238E27FC236}">
                <a16:creationId xmlns:a16="http://schemas.microsoft.com/office/drawing/2014/main" id="{68B859B3-8533-4780-667B-0B73FA44DF86}"/>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233126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58C42-5CFB-E854-DD96-10DEFEE5A4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9AAC7C-65D4-40D8-4DC0-8E14FDEEDC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5A7EA-E2F6-D009-3EFC-AC31A09C5CED}"/>
              </a:ext>
            </a:extLst>
          </p:cNvPr>
          <p:cNvSpPr>
            <a:spLocks noGrp="1"/>
          </p:cNvSpPr>
          <p:nvPr>
            <p:ph type="dt" sz="half" idx="10"/>
          </p:nvPr>
        </p:nvSpPr>
        <p:spPr/>
        <p:txBody>
          <a:bodyPr/>
          <a:lstStyle/>
          <a:p>
            <a:fld id="{43F2C4A1-6700-4227-8D94-4125B1C2F656}" type="datetime1">
              <a:rPr lang="en-IN" smtClean="0"/>
              <a:t>12-02-2024</a:t>
            </a:fld>
            <a:endParaRPr lang="en-IN"/>
          </a:p>
        </p:txBody>
      </p:sp>
      <p:sp>
        <p:nvSpPr>
          <p:cNvPr id="5" name="Footer Placeholder 4">
            <a:extLst>
              <a:ext uri="{FF2B5EF4-FFF2-40B4-BE49-F238E27FC236}">
                <a16:creationId xmlns:a16="http://schemas.microsoft.com/office/drawing/2014/main" id="{81745C45-758E-C8F4-78DB-D8647D0CE0FE}"/>
              </a:ext>
            </a:extLst>
          </p:cNvPr>
          <p:cNvSpPr>
            <a:spLocks noGrp="1"/>
          </p:cNvSpPr>
          <p:nvPr>
            <p:ph type="ftr" sz="quarter" idx="11"/>
          </p:nvPr>
        </p:nvSpPr>
        <p:spPr/>
        <p:txBody>
          <a:bodyPr/>
          <a:lstStyle/>
          <a:p>
            <a:r>
              <a:rPr lang="en-IN"/>
              <a:t>Bhimashankar Takalki</a:t>
            </a:r>
          </a:p>
        </p:txBody>
      </p:sp>
      <p:sp>
        <p:nvSpPr>
          <p:cNvPr id="6" name="Slide Number Placeholder 5">
            <a:extLst>
              <a:ext uri="{FF2B5EF4-FFF2-40B4-BE49-F238E27FC236}">
                <a16:creationId xmlns:a16="http://schemas.microsoft.com/office/drawing/2014/main" id="{B495928A-C3A5-78A1-AA60-F43187E91945}"/>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410465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36F0D7-339E-8377-5FE1-45BCC43FED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DFDEFC-1FDA-769E-B2AE-E9961964B4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ABDE6-739F-126C-8D66-2D9DEAF2BA2B}"/>
              </a:ext>
            </a:extLst>
          </p:cNvPr>
          <p:cNvSpPr>
            <a:spLocks noGrp="1"/>
          </p:cNvSpPr>
          <p:nvPr>
            <p:ph type="dt" sz="half" idx="10"/>
          </p:nvPr>
        </p:nvSpPr>
        <p:spPr/>
        <p:txBody>
          <a:bodyPr/>
          <a:lstStyle/>
          <a:p>
            <a:fld id="{0DEEA6A0-A13B-43B6-B506-F7BED34F7730}" type="datetime1">
              <a:rPr lang="en-IN" smtClean="0"/>
              <a:t>12-02-2024</a:t>
            </a:fld>
            <a:endParaRPr lang="en-IN"/>
          </a:p>
        </p:txBody>
      </p:sp>
      <p:sp>
        <p:nvSpPr>
          <p:cNvPr id="5" name="Footer Placeholder 4">
            <a:extLst>
              <a:ext uri="{FF2B5EF4-FFF2-40B4-BE49-F238E27FC236}">
                <a16:creationId xmlns:a16="http://schemas.microsoft.com/office/drawing/2014/main" id="{DFEE5661-D363-A840-6161-21E025576D0F}"/>
              </a:ext>
            </a:extLst>
          </p:cNvPr>
          <p:cNvSpPr>
            <a:spLocks noGrp="1"/>
          </p:cNvSpPr>
          <p:nvPr>
            <p:ph type="ftr" sz="quarter" idx="11"/>
          </p:nvPr>
        </p:nvSpPr>
        <p:spPr/>
        <p:txBody>
          <a:bodyPr/>
          <a:lstStyle/>
          <a:p>
            <a:r>
              <a:rPr lang="en-IN"/>
              <a:t>Bhimashankar Takalki</a:t>
            </a:r>
          </a:p>
        </p:txBody>
      </p:sp>
      <p:sp>
        <p:nvSpPr>
          <p:cNvPr id="6" name="Slide Number Placeholder 5">
            <a:extLst>
              <a:ext uri="{FF2B5EF4-FFF2-40B4-BE49-F238E27FC236}">
                <a16:creationId xmlns:a16="http://schemas.microsoft.com/office/drawing/2014/main" id="{D3DBAC73-ADDD-9863-587D-42F1E2DA5262}"/>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243941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8883-DA3F-E795-FDD1-8C15BE98ED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F37DA4-847C-F547-F2C3-06389EE87A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ED4C0-C093-0095-4F30-870C1E4DD49E}"/>
              </a:ext>
            </a:extLst>
          </p:cNvPr>
          <p:cNvSpPr>
            <a:spLocks noGrp="1"/>
          </p:cNvSpPr>
          <p:nvPr>
            <p:ph type="dt" sz="half" idx="10"/>
          </p:nvPr>
        </p:nvSpPr>
        <p:spPr/>
        <p:txBody>
          <a:bodyPr/>
          <a:lstStyle/>
          <a:p>
            <a:fld id="{A5314E47-A78B-43B1-BBFA-6873E8FEFEAF}" type="datetime1">
              <a:rPr lang="en-IN" smtClean="0"/>
              <a:t>12-02-2024</a:t>
            </a:fld>
            <a:endParaRPr lang="en-IN"/>
          </a:p>
        </p:txBody>
      </p:sp>
      <p:sp>
        <p:nvSpPr>
          <p:cNvPr id="5" name="Footer Placeholder 4">
            <a:extLst>
              <a:ext uri="{FF2B5EF4-FFF2-40B4-BE49-F238E27FC236}">
                <a16:creationId xmlns:a16="http://schemas.microsoft.com/office/drawing/2014/main" id="{CB8B3233-94A7-CF31-4EDD-5DC176ED641B}"/>
              </a:ext>
            </a:extLst>
          </p:cNvPr>
          <p:cNvSpPr>
            <a:spLocks noGrp="1"/>
          </p:cNvSpPr>
          <p:nvPr>
            <p:ph type="ftr" sz="quarter" idx="11"/>
          </p:nvPr>
        </p:nvSpPr>
        <p:spPr/>
        <p:txBody>
          <a:bodyPr/>
          <a:lstStyle/>
          <a:p>
            <a:r>
              <a:rPr lang="en-IN"/>
              <a:t>Bhimashankar Takalki</a:t>
            </a:r>
          </a:p>
        </p:txBody>
      </p:sp>
      <p:sp>
        <p:nvSpPr>
          <p:cNvPr id="6" name="Slide Number Placeholder 5">
            <a:extLst>
              <a:ext uri="{FF2B5EF4-FFF2-40B4-BE49-F238E27FC236}">
                <a16:creationId xmlns:a16="http://schemas.microsoft.com/office/drawing/2014/main" id="{344F36D7-B7EE-1262-9A2F-E0B4A4FA28F0}"/>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3148938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E70E-0F30-44EF-AB44-29C3A9A625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C41469-1565-95F5-26C5-EB2FC0FFA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9CD4C8-620B-7C84-FC3A-123FCA1FC00B}"/>
              </a:ext>
            </a:extLst>
          </p:cNvPr>
          <p:cNvSpPr>
            <a:spLocks noGrp="1"/>
          </p:cNvSpPr>
          <p:nvPr>
            <p:ph type="dt" sz="half" idx="10"/>
          </p:nvPr>
        </p:nvSpPr>
        <p:spPr/>
        <p:txBody>
          <a:bodyPr/>
          <a:lstStyle/>
          <a:p>
            <a:fld id="{2954FF71-A531-41ED-A0B4-19A86D887071}" type="datetime1">
              <a:rPr lang="en-IN" smtClean="0"/>
              <a:t>12-02-2024</a:t>
            </a:fld>
            <a:endParaRPr lang="en-IN"/>
          </a:p>
        </p:txBody>
      </p:sp>
      <p:sp>
        <p:nvSpPr>
          <p:cNvPr id="5" name="Footer Placeholder 4">
            <a:extLst>
              <a:ext uri="{FF2B5EF4-FFF2-40B4-BE49-F238E27FC236}">
                <a16:creationId xmlns:a16="http://schemas.microsoft.com/office/drawing/2014/main" id="{10DE8492-3216-11B0-CFB2-21E583B358F6}"/>
              </a:ext>
            </a:extLst>
          </p:cNvPr>
          <p:cNvSpPr>
            <a:spLocks noGrp="1"/>
          </p:cNvSpPr>
          <p:nvPr>
            <p:ph type="ftr" sz="quarter" idx="11"/>
          </p:nvPr>
        </p:nvSpPr>
        <p:spPr/>
        <p:txBody>
          <a:bodyPr/>
          <a:lstStyle/>
          <a:p>
            <a:r>
              <a:rPr lang="en-IN"/>
              <a:t>Bhimashankar Takalki</a:t>
            </a:r>
          </a:p>
        </p:txBody>
      </p:sp>
      <p:sp>
        <p:nvSpPr>
          <p:cNvPr id="6" name="Slide Number Placeholder 5">
            <a:extLst>
              <a:ext uri="{FF2B5EF4-FFF2-40B4-BE49-F238E27FC236}">
                <a16:creationId xmlns:a16="http://schemas.microsoft.com/office/drawing/2014/main" id="{3016BCAD-F18B-B0B2-F904-75D5796F3283}"/>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417205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3761-09B9-A9F3-20C7-B21C01F504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16D593-C08E-6EC9-F709-E03643450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D34042-C189-8451-189D-92C62E7B1F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A37F56-B2A9-6415-D1E5-39F59D74EC35}"/>
              </a:ext>
            </a:extLst>
          </p:cNvPr>
          <p:cNvSpPr>
            <a:spLocks noGrp="1"/>
          </p:cNvSpPr>
          <p:nvPr>
            <p:ph type="dt" sz="half" idx="10"/>
          </p:nvPr>
        </p:nvSpPr>
        <p:spPr/>
        <p:txBody>
          <a:bodyPr/>
          <a:lstStyle/>
          <a:p>
            <a:fld id="{CFAF8BDF-BE27-4392-8701-6D9CCB17DF3D}" type="datetime1">
              <a:rPr lang="en-IN" smtClean="0"/>
              <a:t>12-02-2024</a:t>
            </a:fld>
            <a:endParaRPr lang="en-IN"/>
          </a:p>
        </p:txBody>
      </p:sp>
      <p:sp>
        <p:nvSpPr>
          <p:cNvPr id="6" name="Footer Placeholder 5">
            <a:extLst>
              <a:ext uri="{FF2B5EF4-FFF2-40B4-BE49-F238E27FC236}">
                <a16:creationId xmlns:a16="http://schemas.microsoft.com/office/drawing/2014/main" id="{90326FE8-4A02-CBF9-B4B5-4F571EA6653E}"/>
              </a:ext>
            </a:extLst>
          </p:cNvPr>
          <p:cNvSpPr>
            <a:spLocks noGrp="1"/>
          </p:cNvSpPr>
          <p:nvPr>
            <p:ph type="ftr" sz="quarter" idx="11"/>
          </p:nvPr>
        </p:nvSpPr>
        <p:spPr/>
        <p:txBody>
          <a:bodyPr/>
          <a:lstStyle/>
          <a:p>
            <a:r>
              <a:rPr lang="en-IN"/>
              <a:t>Bhimashankar Takalki</a:t>
            </a:r>
          </a:p>
        </p:txBody>
      </p:sp>
      <p:sp>
        <p:nvSpPr>
          <p:cNvPr id="7" name="Slide Number Placeholder 6">
            <a:extLst>
              <a:ext uri="{FF2B5EF4-FFF2-40B4-BE49-F238E27FC236}">
                <a16:creationId xmlns:a16="http://schemas.microsoft.com/office/drawing/2014/main" id="{2CE33BEA-A29A-CC04-271F-C04594F2FF40}"/>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133031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8042-70A8-D216-D387-807216728C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F981E9-16F0-DDEF-C9C0-6971D16DBA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5A2492-CFC5-2253-4772-7D4ABF6A8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3AE61C-140A-65C6-A613-565A2E7A71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4EC27-87D6-D13F-6A3E-CFA5C6737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AA9450-017C-AC05-03FD-1DE5135BE7B6}"/>
              </a:ext>
            </a:extLst>
          </p:cNvPr>
          <p:cNvSpPr>
            <a:spLocks noGrp="1"/>
          </p:cNvSpPr>
          <p:nvPr>
            <p:ph type="dt" sz="half" idx="10"/>
          </p:nvPr>
        </p:nvSpPr>
        <p:spPr/>
        <p:txBody>
          <a:bodyPr/>
          <a:lstStyle/>
          <a:p>
            <a:fld id="{087BB65B-C061-4278-8233-207B77E0B0A2}" type="datetime1">
              <a:rPr lang="en-IN" smtClean="0"/>
              <a:t>12-02-2024</a:t>
            </a:fld>
            <a:endParaRPr lang="en-IN"/>
          </a:p>
        </p:txBody>
      </p:sp>
      <p:sp>
        <p:nvSpPr>
          <p:cNvPr id="8" name="Footer Placeholder 7">
            <a:extLst>
              <a:ext uri="{FF2B5EF4-FFF2-40B4-BE49-F238E27FC236}">
                <a16:creationId xmlns:a16="http://schemas.microsoft.com/office/drawing/2014/main" id="{87FCBB9E-AFD9-2370-8397-D4F794CDE291}"/>
              </a:ext>
            </a:extLst>
          </p:cNvPr>
          <p:cNvSpPr>
            <a:spLocks noGrp="1"/>
          </p:cNvSpPr>
          <p:nvPr>
            <p:ph type="ftr" sz="quarter" idx="11"/>
          </p:nvPr>
        </p:nvSpPr>
        <p:spPr/>
        <p:txBody>
          <a:bodyPr/>
          <a:lstStyle/>
          <a:p>
            <a:r>
              <a:rPr lang="en-IN"/>
              <a:t>Bhimashankar Takalki</a:t>
            </a:r>
          </a:p>
        </p:txBody>
      </p:sp>
      <p:sp>
        <p:nvSpPr>
          <p:cNvPr id="9" name="Slide Number Placeholder 8">
            <a:extLst>
              <a:ext uri="{FF2B5EF4-FFF2-40B4-BE49-F238E27FC236}">
                <a16:creationId xmlns:a16="http://schemas.microsoft.com/office/drawing/2014/main" id="{8290328C-BE67-AD72-FAEC-0F86F6843A0A}"/>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3493686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F360-07E0-9A55-239C-4B74E988F4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9A5045-1648-6789-6014-52B4502B3E08}"/>
              </a:ext>
            </a:extLst>
          </p:cNvPr>
          <p:cNvSpPr>
            <a:spLocks noGrp="1"/>
          </p:cNvSpPr>
          <p:nvPr>
            <p:ph type="dt" sz="half" idx="10"/>
          </p:nvPr>
        </p:nvSpPr>
        <p:spPr/>
        <p:txBody>
          <a:bodyPr/>
          <a:lstStyle/>
          <a:p>
            <a:fld id="{F25DE2B1-2A0C-4FCA-8BD7-9D21378B72A1}" type="datetime1">
              <a:rPr lang="en-IN" smtClean="0"/>
              <a:t>12-02-2024</a:t>
            </a:fld>
            <a:endParaRPr lang="en-IN"/>
          </a:p>
        </p:txBody>
      </p:sp>
      <p:sp>
        <p:nvSpPr>
          <p:cNvPr id="4" name="Footer Placeholder 3">
            <a:extLst>
              <a:ext uri="{FF2B5EF4-FFF2-40B4-BE49-F238E27FC236}">
                <a16:creationId xmlns:a16="http://schemas.microsoft.com/office/drawing/2014/main" id="{C0D0DEC3-821A-DBFE-971F-D113844E1E85}"/>
              </a:ext>
            </a:extLst>
          </p:cNvPr>
          <p:cNvSpPr>
            <a:spLocks noGrp="1"/>
          </p:cNvSpPr>
          <p:nvPr>
            <p:ph type="ftr" sz="quarter" idx="11"/>
          </p:nvPr>
        </p:nvSpPr>
        <p:spPr/>
        <p:txBody>
          <a:bodyPr/>
          <a:lstStyle/>
          <a:p>
            <a:r>
              <a:rPr lang="en-IN"/>
              <a:t>Bhimashankar Takalki</a:t>
            </a:r>
          </a:p>
        </p:txBody>
      </p:sp>
      <p:sp>
        <p:nvSpPr>
          <p:cNvPr id="5" name="Slide Number Placeholder 4">
            <a:extLst>
              <a:ext uri="{FF2B5EF4-FFF2-40B4-BE49-F238E27FC236}">
                <a16:creationId xmlns:a16="http://schemas.microsoft.com/office/drawing/2014/main" id="{316CF105-0573-D724-6E3C-69102B7EABEA}"/>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191808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EEEF7-3731-9B7E-3EA9-4134FBB6A627}"/>
              </a:ext>
            </a:extLst>
          </p:cNvPr>
          <p:cNvSpPr>
            <a:spLocks noGrp="1"/>
          </p:cNvSpPr>
          <p:nvPr>
            <p:ph type="dt" sz="half" idx="10"/>
          </p:nvPr>
        </p:nvSpPr>
        <p:spPr/>
        <p:txBody>
          <a:bodyPr/>
          <a:lstStyle/>
          <a:p>
            <a:fld id="{D609E154-53C9-4112-8D25-356A3B4D5D85}" type="datetime1">
              <a:rPr lang="en-IN" smtClean="0"/>
              <a:t>12-02-2024</a:t>
            </a:fld>
            <a:endParaRPr lang="en-IN"/>
          </a:p>
        </p:txBody>
      </p:sp>
      <p:sp>
        <p:nvSpPr>
          <p:cNvPr id="3" name="Footer Placeholder 2">
            <a:extLst>
              <a:ext uri="{FF2B5EF4-FFF2-40B4-BE49-F238E27FC236}">
                <a16:creationId xmlns:a16="http://schemas.microsoft.com/office/drawing/2014/main" id="{11969FAD-79AA-9466-86E6-8AAB361FDFD5}"/>
              </a:ext>
            </a:extLst>
          </p:cNvPr>
          <p:cNvSpPr>
            <a:spLocks noGrp="1"/>
          </p:cNvSpPr>
          <p:nvPr>
            <p:ph type="ftr" sz="quarter" idx="11"/>
          </p:nvPr>
        </p:nvSpPr>
        <p:spPr/>
        <p:txBody>
          <a:bodyPr/>
          <a:lstStyle/>
          <a:p>
            <a:r>
              <a:rPr lang="en-IN"/>
              <a:t>Bhimashankar Takalki</a:t>
            </a:r>
          </a:p>
        </p:txBody>
      </p:sp>
      <p:sp>
        <p:nvSpPr>
          <p:cNvPr id="4" name="Slide Number Placeholder 3">
            <a:extLst>
              <a:ext uri="{FF2B5EF4-FFF2-40B4-BE49-F238E27FC236}">
                <a16:creationId xmlns:a16="http://schemas.microsoft.com/office/drawing/2014/main" id="{EF5CC0E2-00FA-DF47-3ABC-EE298A10CBE7}"/>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279266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CE1C-5B00-2AD3-ACEA-5523014C5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981C58-C56B-4748-442E-25075B8A3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13B0DF-B600-2815-9EB4-8850AE9C3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8A00-7717-4791-B9DC-789369CA7BBD}"/>
              </a:ext>
            </a:extLst>
          </p:cNvPr>
          <p:cNvSpPr>
            <a:spLocks noGrp="1"/>
          </p:cNvSpPr>
          <p:nvPr>
            <p:ph type="dt" sz="half" idx="10"/>
          </p:nvPr>
        </p:nvSpPr>
        <p:spPr/>
        <p:txBody>
          <a:bodyPr/>
          <a:lstStyle/>
          <a:p>
            <a:fld id="{4BDBDEA4-0C5B-4462-B773-A485F5FD21D4}" type="datetime1">
              <a:rPr lang="en-IN" smtClean="0"/>
              <a:t>12-02-2024</a:t>
            </a:fld>
            <a:endParaRPr lang="en-IN"/>
          </a:p>
        </p:txBody>
      </p:sp>
      <p:sp>
        <p:nvSpPr>
          <p:cNvPr id="6" name="Footer Placeholder 5">
            <a:extLst>
              <a:ext uri="{FF2B5EF4-FFF2-40B4-BE49-F238E27FC236}">
                <a16:creationId xmlns:a16="http://schemas.microsoft.com/office/drawing/2014/main" id="{0F335707-A964-470D-FC42-B273B15212AE}"/>
              </a:ext>
            </a:extLst>
          </p:cNvPr>
          <p:cNvSpPr>
            <a:spLocks noGrp="1"/>
          </p:cNvSpPr>
          <p:nvPr>
            <p:ph type="ftr" sz="quarter" idx="11"/>
          </p:nvPr>
        </p:nvSpPr>
        <p:spPr/>
        <p:txBody>
          <a:bodyPr/>
          <a:lstStyle/>
          <a:p>
            <a:r>
              <a:rPr lang="en-IN"/>
              <a:t>Bhimashankar Takalki</a:t>
            </a:r>
          </a:p>
        </p:txBody>
      </p:sp>
      <p:sp>
        <p:nvSpPr>
          <p:cNvPr id="7" name="Slide Number Placeholder 6">
            <a:extLst>
              <a:ext uri="{FF2B5EF4-FFF2-40B4-BE49-F238E27FC236}">
                <a16:creationId xmlns:a16="http://schemas.microsoft.com/office/drawing/2014/main" id="{3F7C5964-377C-17DA-61CE-B25CBE1A6C4E}"/>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324394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E1D5-C673-27ED-211F-3DAF6E38D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0AC33D-192D-90C3-7E20-D2F8F6B23A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85ACCB-D1DE-8E87-1E9E-4E694E9FA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306DC-5265-CAD7-DF61-A8D6EDC17F28}"/>
              </a:ext>
            </a:extLst>
          </p:cNvPr>
          <p:cNvSpPr>
            <a:spLocks noGrp="1"/>
          </p:cNvSpPr>
          <p:nvPr>
            <p:ph type="dt" sz="half" idx="10"/>
          </p:nvPr>
        </p:nvSpPr>
        <p:spPr/>
        <p:txBody>
          <a:bodyPr/>
          <a:lstStyle/>
          <a:p>
            <a:fld id="{AB2D3B50-99B0-4214-826B-33C576E92F60}" type="datetime1">
              <a:rPr lang="en-IN" smtClean="0"/>
              <a:t>12-02-2024</a:t>
            </a:fld>
            <a:endParaRPr lang="en-IN"/>
          </a:p>
        </p:txBody>
      </p:sp>
      <p:sp>
        <p:nvSpPr>
          <p:cNvPr id="6" name="Footer Placeholder 5">
            <a:extLst>
              <a:ext uri="{FF2B5EF4-FFF2-40B4-BE49-F238E27FC236}">
                <a16:creationId xmlns:a16="http://schemas.microsoft.com/office/drawing/2014/main" id="{65696A68-A907-734E-8718-3B7F84DCA6F9}"/>
              </a:ext>
            </a:extLst>
          </p:cNvPr>
          <p:cNvSpPr>
            <a:spLocks noGrp="1"/>
          </p:cNvSpPr>
          <p:nvPr>
            <p:ph type="ftr" sz="quarter" idx="11"/>
          </p:nvPr>
        </p:nvSpPr>
        <p:spPr/>
        <p:txBody>
          <a:bodyPr/>
          <a:lstStyle/>
          <a:p>
            <a:r>
              <a:rPr lang="en-IN"/>
              <a:t>Bhimashankar Takalki</a:t>
            </a:r>
          </a:p>
        </p:txBody>
      </p:sp>
      <p:sp>
        <p:nvSpPr>
          <p:cNvPr id="7" name="Slide Number Placeholder 6">
            <a:extLst>
              <a:ext uri="{FF2B5EF4-FFF2-40B4-BE49-F238E27FC236}">
                <a16:creationId xmlns:a16="http://schemas.microsoft.com/office/drawing/2014/main" id="{6CE1925A-C397-1FFB-F087-FD5B495AB323}"/>
              </a:ext>
            </a:extLst>
          </p:cNvPr>
          <p:cNvSpPr>
            <a:spLocks noGrp="1"/>
          </p:cNvSpPr>
          <p:nvPr>
            <p:ph type="sldNum" sz="quarter" idx="12"/>
          </p:nvPr>
        </p:nvSpPr>
        <p:spPr/>
        <p:txBody>
          <a:bodyPr/>
          <a:lstStyle/>
          <a:p>
            <a:fld id="{9BC2C64A-63E4-4D94-AA8F-E276D5AEC909}" type="slidenum">
              <a:rPr lang="en-IN" smtClean="0"/>
              <a:t>‹#›</a:t>
            </a:fld>
            <a:endParaRPr lang="en-IN"/>
          </a:p>
        </p:txBody>
      </p:sp>
    </p:spTree>
    <p:extLst>
      <p:ext uri="{BB962C8B-B14F-4D97-AF65-F5344CB8AC3E}">
        <p14:creationId xmlns:p14="http://schemas.microsoft.com/office/powerpoint/2010/main" val="374795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38EEB-0C9A-B30F-1A3B-DCA5799D9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D1A81B-9D7D-08CB-09A3-E79E86F6AB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5E60D6-3B6D-D3B7-E1DB-618E19C863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D1EBD-3CB8-4D47-A050-B68770A26BAB}" type="datetime1">
              <a:rPr lang="en-IN" smtClean="0"/>
              <a:t>12-02-2024</a:t>
            </a:fld>
            <a:endParaRPr lang="en-IN"/>
          </a:p>
        </p:txBody>
      </p:sp>
      <p:sp>
        <p:nvSpPr>
          <p:cNvPr id="5" name="Footer Placeholder 4">
            <a:extLst>
              <a:ext uri="{FF2B5EF4-FFF2-40B4-BE49-F238E27FC236}">
                <a16:creationId xmlns:a16="http://schemas.microsoft.com/office/drawing/2014/main" id="{E3F77762-84E6-2D14-359C-2C65571FBA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Bhimashankar Takalki</a:t>
            </a:r>
          </a:p>
        </p:txBody>
      </p:sp>
      <p:sp>
        <p:nvSpPr>
          <p:cNvPr id="6" name="Slide Number Placeholder 5">
            <a:extLst>
              <a:ext uri="{FF2B5EF4-FFF2-40B4-BE49-F238E27FC236}">
                <a16:creationId xmlns:a16="http://schemas.microsoft.com/office/drawing/2014/main" id="{9EF2BA32-52FE-472C-040D-6AE15ED9B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2C64A-63E4-4D94-AA8F-E276D5AEC909}" type="slidenum">
              <a:rPr lang="en-IN" smtClean="0"/>
              <a:t>‹#›</a:t>
            </a:fld>
            <a:endParaRPr lang="en-IN"/>
          </a:p>
        </p:txBody>
      </p:sp>
    </p:spTree>
    <p:extLst>
      <p:ext uri="{BB962C8B-B14F-4D97-AF65-F5344CB8AC3E}">
        <p14:creationId xmlns:p14="http://schemas.microsoft.com/office/powerpoint/2010/main" val="3911537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02EA-128B-C347-388B-256B7AB91416}"/>
              </a:ext>
            </a:extLst>
          </p:cNvPr>
          <p:cNvSpPr>
            <a:spLocks noGrp="1"/>
          </p:cNvSpPr>
          <p:nvPr>
            <p:ph type="ctrTitle"/>
          </p:nvPr>
        </p:nvSpPr>
        <p:spPr/>
        <p:txBody>
          <a:bodyPr>
            <a:normAutofit/>
          </a:bodyPr>
          <a:lstStyle/>
          <a:p>
            <a:r>
              <a:rPr lang="en-GB" dirty="0"/>
              <a:t>File Handling</a:t>
            </a:r>
            <a:br>
              <a:rPr lang="en-GB" dirty="0"/>
            </a:br>
            <a:r>
              <a:rPr lang="en-GB" dirty="0"/>
              <a:t>In Python</a:t>
            </a:r>
            <a:endParaRPr lang="en-IN" dirty="0"/>
          </a:p>
        </p:txBody>
      </p:sp>
      <p:sp>
        <p:nvSpPr>
          <p:cNvPr id="3" name="Subtitle 2">
            <a:extLst>
              <a:ext uri="{FF2B5EF4-FFF2-40B4-BE49-F238E27FC236}">
                <a16:creationId xmlns:a16="http://schemas.microsoft.com/office/drawing/2014/main" id="{D44629A0-1E81-4B91-B520-78C9E041FC80}"/>
              </a:ext>
            </a:extLst>
          </p:cNvPr>
          <p:cNvSpPr>
            <a:spLocks noGrp="1"/>
          </p:cNvSpPr>
          <p:nvPr>
            <p:ph type="subTitle" idx="1"/>
          </p:nvPr>
        </p:nvSpPr>
        <p:spPr/>
        <p:txBody>
          <a:bodyPr/>
          <a:lstStyle/>
          <a:p>
            <a:r>
              <a:rPr lang="en-GB" dirty="0"/>
              <a:t>By </a:t>
            </a:r>
            <a:r>
              <a:rPr lang="en-GB"/>
              <a:t>Bhimashankar Takalki</a:t>
            </a:r>
            <a:endParaRPr lang="en-IN"/>
          </a:p>
        </p:txBody>
      </p:sp>
      <p:sp>
        <p:nvSpPr>
          <p:cNvPr id="4" name="Footer Placeholder 3">
            <a:extLst>
              <a:ext uri="{FF2B5EF4-FFF2-40B4-BE49-F238E27FC236}">
                <a16:creationId xmlns:a16="http://schemas.microsoft.com/office/drawing/2014/main" id="{C35892EE-8D92-9AE2-6700-27BE63C305CC}"/>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3074405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4D2A02-CAA0-FE8C-9291-0275B016F937}"/>
              </a:ext>
            </a:extLst>
          </p:cNvPr>
          <p:cNvPicPr>
            <a:picLocks noChangeAspect="1"/>
          </p:cNvPicPr>
          <p:nvPr/>
        </p:nvPicPr>
        <p:blipFill>
          <a:blip r:embed="rId2"/>
          <a:stretch>
            <a:fillRect/>
          </a:stretch>
        </p:blipFill>
        <p:spPr>
          <a:xfrm>
            <a:off x="657539" y="375922"/>
            <a:ext cx="10558140" cy="6320713"/>
          </a:xfrm>
          <a:prstGeom prst="rect">
            <a:avLst/>
          </a:prstGeom>
        </p:spPr>
      </p:pic>
      <p:sp>
        <p:nvSpPr>
          <p:cNvPr id="2" name="Footer Placeholder 1">
            <a:extLst>
              <a:ext uri="{FF2B5EF4-FFF2-40B4-BE49-F238E27FC236}">
                <a16:creationId xmlns:a16="http://schemas.microsoft.com/office/drawing/2014/main" id="{30096D08-6CF6-9F2E-931A-17D61BC1A80C}"/>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150440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E44EA2-31F1-390B-7204-2B55AB0C751C}"/>
              </a:ext>
            </a:extLst>
          </p:cNvPr>
          <p:cNvPicPr>
            <a:picLocks noChangeAspect="1"/>
          </p:cNvPicPr>
          <p:nvPr/>
        </p:nvPicPr>
        <p:blipFill>
          <a:blip r:embed="rId2"/>
          <a:stretch>
            <a:fillRect/>
          </a:stretch>
        </p:blipFill>
        <p:spPr>
          <a:xfrm>
            <a:off x="869533" y="430375"/>
            <a:ext cx="10847337" cy="6277207"/>
          </a:xfrm>
          <a:prstGeom prst="rect">
            <a:avLst/>
          </a:prstGeom>
        </p:spPr>
      </p:pic>
      <p:sp>
        <p:nvSpPr>
          <p:cNvPr id="2" name="Footer Placeholder 1">
            <a:extLst>
              <a:ext uri="{FF2B5EF4-FFF2-40B4-BE49-F238E27FC236}">
                <a16:creationId xmlns:a16="http://schemas.microsoft.com/office/drawing/2014/main" id="{269B0EE3-5DCE-DE2F-007B-1C37E026434B}"/>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161089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AAC6A6-C0A8-69BE-86A7-C2C3BEF9D619}"/>
              </a:ext>
            </a:extLst>
          </p:cNvPr>
          <p:cNvPicPr>
            <a:picLocks noChangeAspect="1"/>
          </p:cNvPicPr>
          <p:nvPr/>
        </p:nvPicPr>
        <p:blipFill>
          <a:blip r:embed="rId2"/>
          <a:stretch>
            <a:fillRect/>
          </a:stretch>
        </p:blipFill>
        <p:spPr>
          <a:xfrm>
            <a:off x="1192306" y="167933"/>
            <a:ext cx="9735670" cy="6690067"/>
          </a:xfrm>
          <a:prstGeom prst="rect">
            <a:avLst/>
          </a:prstGeom>
        </p:spPr>
      </p:pic>
      <p:sp>
        <p:nvSpPr>
          <p:cNvPr id="2" name="Footer Placeholder 1">
            <a:extLst>
              <a:ext uri="{FF2B5EF4-FFF2-40B4-BE49-F238E27FC236}">
                <a16:creationId xmlns:a16="http://schemas.microsoft.com/office/drawing/2014/main" id="{650A2F53-ED05-2B00-2160-883958F7646C}"/>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3094565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464F31-E6AF-D0F1-C613-A92BC15B1256}"/>
              </a:ext>
            </a:extLst>
          </p:cNvPr>
          <p:cNvPicPr>
            <a:picLocks noChangeAspect="1"/>
          </p:cNvPicPr>
          <p:nvPr/>
        </p:nvPicPr>
        <p:blipFill>
          <a:blip r:embed="rId2"/>
          <a:stretch>
            <a:fillRect/>
          </a:stretch>
        </p:blipFill>
        <p:spPr>
          <a:xfrm>
            <a:off x="426466" y="431079"/>
            <a:ext cx="11317300" cy="5422873"/>
          </a:xfrm>
          <a:prstGeom prst="rect">
            <a:avLst/>
          </a:prstGeom>
        </p:spPr>
      </p:pic>
      <p:sp>
        <p:nvSpPr>
          <p:cNvPr id="2" name="Footer Placeholder 1">
            <a:extLst>
              <a:ext uri="{FF2B5EF4-FFF2-40B4-BE49-F238E27FC236}">
                <a16:creationId xmlns:a16="http://schemas.microsoft.com/office/drawing/2014/main" id="{6A2E37FE-A5D7-A92A-BA10-8234804E668A}"/>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2558701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B86424-00F7-9746-6FB4-66580F59E86C}"/>
              </a:ext>
            </a:extLst>
          </p:cNvPr>
          <p:cNvPicPr>
            <a:picLocks noChangeAspect="1"/>
          </p:cNvPicPr>
          <p:nvPr/>
        </p:nvPicPr>
        <p:blipFill>
          <a:blip r:embed="rId2"/>
          <a:stretch>
            <a:fillRect/>
          </a:stretch>
        </p:blipFill>
        <p:spPr>
          <a:xfrm>
            <a:off x="888371" y="2303440"/>
            <a:ext cx="10415257" cy="1856184"/>
          </a:xfrm>
          <a:prstGeom prst="rect">
            <a:avLst/>
          </a:prstGeom>
        </p:spPr>
      </p:pic>
      <p:sp>
        <p:nvSpPr>
          <p:cNvPr id="2" name="Footer Placeholder 1">
            <a:extLst>
              <a:ext uri="{FF2B5EF4-FFF2-40B4-BE49-F238E27FC236}">
                <a16:creationId xmlns:a16="http://schemas.microsoft.com/office/drawing/2014/main" id="{71666710-9D22-9218-1828-FB115D45171F}"/>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4176826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8E9CCA-6FB7-0B58-0A9E-6EF0EB16DD79}"/>
              </a:ext>
            </a:extLst>
          </p:cNvPr>
          <p:cNvPicPr>
            <a:picLocks noChangeAspect="1"/>
          </p:cNvPicPr>
          <p:nvPr/>
        </p:nvPicPr>
        <p:blipFill>
          <a:blip r:embed="rId2"/>
          <a:stretch>
            <a:fillRect/>
          </a:stretch>
        </p:blipFill>
        <p:spPr>
          <a:xfrm>
            <a:off x="672532" y="621074"/>
            <a:ext cx="9959609" cy="6254645"/>
          </a:xfrm>
          <a:prstGeom prst="rect">
            <a:avLst/>
          </a:prstGeom>
        </p:spPr>
      </p:pic>
      <p:sp>
        <p:nvSpPr>
          <p:cNvPr id="2" name="Footer Placeholder 1">
            <a:extLst>
              <a:ext uri="{FF2B5EF4-FFF2-40B4-BE49-F238E27FC236}">
                <a16:creationId xmlns:a16="http://schemas.microsoft.com/office/drawing/2014/main" id="{107A9DB6-EEDE-3DC2-C0B3-538B7E96F7C1}"/>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271896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924F9-C7EC-0EBB-0F5A-EEA11CF6D7EC}"/>
              </a:ext>
            </a:extLst>
          </p:cNvPr>
          <p:cNvSpPr txBox="1"/>
          <p:nvPr/>
        </p:nvSpPr>
        <p:spPr>
          <a:xfrm>
            <a:off x="672353" y="498012"/>
            <a:ext cx="10793506" cy="1200329"/>
          </a:xfrm>
          <a:prstGeom prst="rect">
            <a:avLst/>
          </a:prstGeom>
          <a:noFill/>
        </p:spPr>
        <p:txBody>
          <a:bodyPr wrap="square">
            <a:spAutoFit/>
          </a:bodyPr>
          <a:lstStyle/>
          <a:p>
            <a:r>
              <a:rPr lang="en-GB" sz="2400" b="1" dirty="0"/>
              <a:t>Writing to a CSV File:</a:t>
            </a:r>
          </a:p>
          <a:p>
            <a:r>
              <a:rPr lang="en-GB" sz="2400" dirty="0"/>
              <a:t>To write data to a CSV file, you can use the </a:t>
            </a:r>
            <a:r>
              <a:rPr lang="en-GB" sz="2400" dirty="0" err="1"/>
              <a:t>csv.writer</a:t>
            </a:r>
            <a:r>
              <a:rPr lang="en-GB" sz="2400" dirty="0"/>
              <a:t> class. You need to provide an </a:t>
            </a:r>
            <a:r>
              <a:rPr lang="en-GB" sz="2400" dirty="0" err="1"/>
              <a:t>iterable</a:t>
            </a:r>
            <a:r>
              <a:rPr lang="en-GB" sz="2400" dirty="0"/>
              <a:t> (such as a list or tuple) containing the data for each row.</a:t>
            </a:r>
            <a:endParaRPr lang="en-IN" sz="2400" dirty="0"/>
          </a:p>
        </p:txBody>
      </p:sp>
      <p:sp>
        <p:nvSpPr>
          <p:cNvPr id="5" name="TextBox 4">
            <a:extLst>
              <a:ext uri="{FF2B5EF4-FFF2-40B4-BE49-F238E27FC236}">
                <a16:creationId xmlns:a16="http://schemas.microsoft.com/office/drawing/2014/main" id="{F485E07E-AF45-3CAD-CD17-5EA04F90F06D}"/>
              </a:ext>
            </a:extLst>
          </p:cNvPr>
          <p:cNvSpPr txBox="1"/>
          <p:nvPr/>
        </p:nvSpPr>
        <p:spPr>
          <a:xfrm>
            <a:off x="1219199" y="1879990"/>
            <a:ext cx="7835153" cy="4801314"/>
          </a:xfrm>
          <a:prstGeom prst="rect">
            <a:avLst/>
          </a:prstGeom>
          <a:noFill/>
        </p:spPr>
        <p:txBody>
          <a:bodyPr wrap="square">
            <a:spAutoFit/>
          </a:bodyPr>
          <a:lstStyle/>
          <a:p>
            <a:r>
              <a:rPr lang="en-IN" dirty="0"/>
              <a:t>import csv</a:t>
            </a:r>
          </a:p>
          <a:p>
            <a:endParaRPr lang="en-IN" dirty="0"/>
          </a:p>
          <a:p>
            <a:r>
              <a:rPr lang="en-IN" dirty="0"/>
              <a:t># Data to be written to the CSV file</a:t>
            </a:r>
          </a:p>
          <a:p>
            <a:r>
              <a:rPr lang="en-IN" dirty="0"/>
              <a:t>data = [</a:t>
            </a:r>
          </a:p>
          <a:p>
            <a:r>
              <a:rPr lang="en-IN" dirty="0"/>
              <a:t>    ['Name', 'Age', 'City'],</a:t>
            </a:r>
          </a:p>
          <a:p>
            <a:r>
              <a:rPr lang="en-IN" dirty="0"/>
              <a:t>    ['John', 30, 'New York'],</a:t>
            </a:r>
          </a:p>
          <a:p>
            <a:r>
              <a:rPr lang="en-IN" dirty="0"/>
              <a:t>    ['Alice', 25, 'Los Angeles'],</a:t>
            </a:r>
          </a:p>
          <a:p>
            <a:r>
              <a:rPr lang="en-IN" dirty="0"/>
              <a:t>    ['Bob', 35, 'Chicago']</a:t>
            </a:r>
          </a:p>
          <a:p>
            <a:r>
              <a:rPr lang="en-IN" dirty="0"/>
              <a:t>]</a:t>
            </a:r>
          </a:p>
          <a:p>
            <a:endParaRPr lang="en-IN" dirty="0"/>
          </a:p>
          <a:p>
            <a:r>
              <a:rPr lang="en-IN" dirty="0"/>
              <a:t># Open the CSV file for writing</a:t>
            </a:r>
          </a:p>
          <a:p>
            <a:r>
              <a:rPr lang="en-IN" dirty="0"/>
              <a:t>with open('output.csv', mode='w', newline='') as file:</a:t>
            </a:r>
          </a:p>
          <a:p>
            <a:r>
              <a:rPr lang="en-IN" dirty="0"/>
              <a:t>    # Create a CSV writer object</a:t>
            </a:r>
          </a:p>
          <a:p>
            <a:r>
              <a:rPr lang="en-IN" dirty="0"/>
              <a:t>    writer = </a:t>
            </a:r>
            <a:r>
              <a:rPr lang="en-IN" dirty="0" err="1"/>
              <a:t>csv.writer</a:t>
            </a:r>
            <a:r>
              <a:rPr lang="en-IN" dirty="0"/>
              <a:t>(file)</a:t>
            </a:r>
          </a:p>
          <a:p>
            <a:r>
              <a:rPr lang="en-IN" dirty="0"/>
              <a:t>    </a:t>
            </a:r>
          </a:p>
          <a:p>
            <a:r>
              <a:rPr lang="en-IN" dirty="0"/>
              <a:t>    # Write data to the CSV file</a:t>
            </a:r>
          </a:p>
          <a:p>
            <a:r>
              <a:rPr lang="en-IN" dirty="0"/>
              <a:t>    </a:t>
            </a:r>
            <a:r>
              <a:rPr lang="en-IN" dirty="0" err="1"/>
              <a:t>writer.writerows</a:t>
            </a:r>
            <a:r>
              <a:rPr lang="en-IN" dirty="0"/>
              <a:t>(data)</a:t>
            </a:r>
          </a:p>
        </p:txBody>
      </p:sp>
      <p:sp>
        <p:nvSpPr>
          <p:cNvPr id="2" name="Footer Placeholder 1">
            <a:extLst>
              <a:ext uri="{FF2B5EF4-FFF2-40B4-BE49-F238E27FC236}">
                <a16:creationId xmlns:a16="http://schemas.microsoft.com/office/drawing/2014/main" id="{1F23F022-EC8E-FDCF-5FE2-65E4B41BAC85}"/>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285547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3FEB34-4B41-9C76-BE19-D2FA244C8E9B}"/>
              </a:ext>
            </a:extLst>
          </p:cNvPr>
          <p:cNvSpPr txBox="1"/>
          <p:nvPr/>
        </p:nvSpPr>
        <p:spPr>
          <a:xfrm>
            <a:off x="663389" y="216077"/>
            <a:ext cx="10443882" cy="1077218"/>
          </a:xfrm>
          <a:prstGeom prst="rect">
            <a:avLst/>
          </a:prstGeom>
          <a:noFill/>
        </p:spPr>
        <p:txBody>
          <a:bodyPr wrap="square">
            <a:spAutoFit/>
          </a:bodyPr>
          <a:lstStyle/>
          <a:p>
            <a:r>
              <a:rPr lang="en-GB" sz="2400" b="1" dirty="0"/>
              <a:t>Using </a:t>
            </a:r>
            <a:r>
              <a:rPr lang="en-GB" sz="2400" b="1" dirty="0" err="1"/>
              <a:t>DictReader</a:t>
            </a:r>
            <a:r>
              <a:rPr lang="en-GB" sz="2400" b="1" dirty="0"/>
              <a:t> and </a:t>
            </a:r>
            <a:r>
              <a:rPr lang="en-GB" sz="2400" b="1" dirty="0" err="1"/>
              <a:t>DictWriter</a:t>
            </a:r>
            <a:r>
              <a:rPr lang="en-GB" sz="2400" b="1" dirty="0"/>
              <a:t>:</a:t>
            </a:r>
          </a:p>
          <a:p>
            <a:r>
              <a:rPr lang="en-GB" sz="2000" dirty="0"/>
              <a:t>The </a:t>
            </a:r>
            <a:r>
              <a:rPr lang="en-GB" sz="2000" dirty="0" err="1"/>
              <a:t>csv.DictReader</a:t>
            </a:r>
            <a:r>
              <a:rPr lang="en-GB" sz="2000" dirty="0"/>
              <a:t> and </a:t>
            </a:r>
            <a:r>
              <a:rPr lang="en-GB" sz="2000" dirty="0" err="1"/>
              <a:t>csv.DictWriter</a:t>
            </a:r>
            <a:r>
              <a:rPr lang="en-GB" sz="2000" dirty="0"/>
              <a:t> classes can be used to read and write CSV files with dictionaries, respectively. This allows you to access data using column names instead of indices.</a:t>
            </a:r>
            <a:endParaRPr lang="en-IN" sz="2000" dirty="0"/>
          </a:p>
        </p:txBody>
      </p:sp>
      <p:sp>
        <p:nvSpPr>
          <p:cNvPr id="6" name="TextBox 5">
            <a:extLst>
              <a:ext uri="{FF2B5EF4-FFF2-40B4-BE49-F238E27FC236}">
                <a16:creationId xmlns:a16="http://schemas.microsoft.com/office/drawing/2014/main" id="{7C2C785C-41BD-1EC6-9652-21118B06E8D3}"/>
              </a:ext>
            </a:extLst>
          </p:cNvPr>
          <p:cNvSpPr txBox="1"/>
          <p:nvPr/>
        </p:nvSpPr>
        <p:spPr>
          <a:xfrm>
            <a:off x="546848" y="1416423"/>
            <a:ext cx="5368177" cy="5355312"/>
          </a:xfrm>
          <a:prstGeom prst="rect">
            <a:avLst/>
          </a:prstGeom>
          <a:noFill/>
          <a:ln>
            <a:solidFill>
              <a:schemeClr val="accent1"/>
            </a:solidFill>
          </a:ln>
        </p:spPr>
        <p:txBody>
          <a:bodyPr wrap="square">
            <a:spAutoFit/>
          </a:bodyPr>
          <a:lstStyle/>
          <a:p>
            <a:r>
              <a:rPr lang="en-IN" dirty="0"/>
              <a:t>import csv</a:t>
            </a:r>
          </a:p>
          <a:p>
            <a:endParaRPr lang="en-IN" dirty="0"/>
          </a:p>
          <a:p>
            <a:r>
              <a:rPr lang="en-IN" dirty="0"/>
              <a:t># Open the CSV file for reading</a:t>
            </a:r>
          </a:p>
          <a:p>
            <a:r>
              <a:rPr lang="en-IN" dirty="0"/>
              <a:t>with open('data.csv', mode='r') as file:</a:t>
            </a:r>
          </a:p>
          <a:p>
            <a:r>
              <a:rPr lang="en-IN" dirty="0"/>
              <a:t>    # Create a </a:t>
            </a:r>
            <a:r>
              <a:rPr lang="en-IN" dirty="0" err="1"/>
              <a:t>DictReader</a:t>
            </a:r>
            <a:r>
              <a:rPr lang="en-IN" dirty="0"/>
              <a:t> object</a:t>
            </a:r>
          </a:p>
          <a:p>
            <a:r>
              <a:rPr lang="en-IN" dirty="0"/>
              <a:t>    reader = </a:t>
            </a:r>
            <a:r>
              <a:rPr lang="en-IN" dirty="0" err="1"/>
              <a:t>csv.DictReader</a:t>
            </a:r>
            <a:r>
              <a:rPr lang="en-IN" dirty="0"/>
              <a:t>(file)</a:t>
            </a:r>
          </a:p>
          <a:p>
            <a:r>
              <a:rPr lang="en-IN" dirty="0"/>
              <a:t>    </a:t>
            </a:r>
          </a:p>
          <a:p>
            <a:r>
              <a:rPr lang="en-IN" dirty="0"/>
              <a:t>    # Iterate over each row in the CSV file</a:t>
            </a:r>
          </a:p>
          <a:p>
            <a:r>
              <a:rPr lang="en-IN" dirty="0"/>
              <a:t>    for row in reader:</a:t>
            </a:r>
          </a:p>
          <a:p>
            <a:r>
              <a:rPr lang="en-IN" dirty="0"/>
              <a:t>        print(row['Name'], row['Age'], row['City'])</a:t>
            </a:r>
          </a:p>
          <a:p>
            <a:endParaRPr lang="en-IN" dirty="0"/>
          </a:p>
          <a:p>
            <a:r>
              <a:rPr lang="en-IN" dirty="0"/>
              <a:t># Data to be written to the CSV file</a:t>
            </a:r>
          </a:p>
          <a:p>
            <a:r>
              <a:rPr lang="en-IN" dirty="0"/>
              <a:t>data = [</a:t>
            </a:r>
          </a:p>
          <a:p>
            <a:r>
              <a:rPr lang="en-IN" dirty="0"/>
              <a:t>    {'Name': 'John', 'Age': 30, 'City': 'New York'},</a:t>
            </a:r>
          </a:p>
          <a:p>
            <a:r>
              <a:rPr lang="en-IN" dirty="0"/>
              <a:t>    {'Name': 'Alice', 'Age': 25, 'City': 'Los Angeles'},</a:t>
            </a:r>
          </a:p>
          <a:p>
            <a:r>
              <a:rPr lang="en-IN" dirty="0"/>
              <a:t>    {'Name': 'Bob', 'Age': 35, 'City': 'Chicago'}</a:t>
            </a:r>
          </a:p>
          <a:p>
            <a:r>
              <a:rPr lang="en-IN" dirty="0"/>
              <a:t>]</a:t>
            </a:r>
          </a:p>
          <a:p>
            <a:endParaRPr lang="en-IN" dirty="0"/>
          </a:p>
          <a:p>
            <a:endParaRPr lang="en-IN" dirty="0"/>
          </a:p>
        </p:txBody>
      </p:sp>
      <p:sp>
        <p:nvSpPr>
          <p:cNvPr id="8" name="TextBox 7">
            <a:extLst>
              <a:ext uri="{FF2B5EF4-FFF2-40B4-BE49-F238E27FC236}">
                <a16:creationId xmlns:a16="http://schemas.microsoft.com/office/drawing/2014/main" id="{5A3E3AAF-8EA1-6E42-418B-3AC8503E715E}"/>
              </a:ext>
            </a:extLst>
          </p:cNvPr>
          <p:cNvSpPr txBox="1"/>
          <p:nvPr/>
        </p:nvSpPr>
        <p:spPr>
          <a:xfrm>
            <a:off x="6200776" y="2247419"/>
            <a:ext cx="5788958" cy="3693319"/>
          </a:xfrm>
          <a:prstGeom prst="rect">
            <a:avLst/>
          </a:prstGeom>
          <a:noFill/>
          <a:ln>
            <a:solidFill>
              <a:schemeClr val="accent1"/>
            </a:solidFill>
          </a:ln>
        </p:spPr>
        <p:txBody>
          <a:bodyPr wrap="square">
            <a:spAutoFit/>
          </a:bodyPr>
          <a:lstStyle/>
          <a:p>
            <a:r>
              <a:rPr lang="en-IN" dirty="0"/>
              <a:t># Open the CSV file for writing</a:t>
            </a:r>
          </a:p>
          <a:p>
            <a:r>
              <a:rPr lang="en-IN" dirty="0"/>
              <a:t>with open('output.csv', mode='w', newline='') as file:</a:t>
            </a:r>
          </a:p>
          <a:p>
            <a:r>
              <a:rPr lang="en-IN" dirty="0"/>
              <a:t>    # Define column names for the CSV file</a:t>
            </a:r>
          </a:p>
          <a:p>
            <a:r>
              <a:rPr lang="en-IN" dirty="0"/>
              <a:t>    fieldnames = ['Name', 'Age', 'City']</a:t>
            </a:r>
          </a:p>
          <a:p>
            <a:r>
              <a:rPr lang="en-IN" dirty="0"/>
              <a:t>    </a:t>
            </a:r>
          </a:p>
          <a:p>
            <a:r>
              <a:rPr lang="en-IN" dirty="0"/>
              <a:t>    # Create a </a:t>
            </a:r>
            <a:r>
              <a:rPr lang="en-IN" dirty="0" err="1"/>
              <a:t>DictWriter</a:t>
            </a:r>
            <a:r>
              <a:rPr lang="en-IN" dirty="0"/>
              <a:t> object</a:t>
            </a:r>
          </a:p>
          <a:p>
            <a:r>
              <a:rPr lang="en-IN" dirty="0"/>
              <a:t>    writer = </a:t>
            </a:r>
            <a:r>
              <a:rPr lang="en-IN" dirty="0" err="1"/>
              <a:t>csv.DictWriter</a:t>
            </a:r>
            <a:r>
              <a:rPr lang="en-IN" dirty="0"/>
              <a:t>(file, fieldnames=fieldnames)</a:t>
            </a:r>
          </a:p>
          <a:p>
            <a:r>
              <a:rPr lang="en-IN" dirty="0"/>
              <a:t>    </a:t>
            </a:r>
          </a:p>
          <a:p>
            <a:r>
              <a:rPr lang="en-IN" dirty="0"/>
              <a:t>    # Write column headers to the CSV file</a:t>
            </a:r>
          </a:p>
          <a:p>
            <a:r>
              <a:rPr lang="en-IN" dirty="0"/>
              <a:t>    </a:t>
            </a:r>
            <a:r>
              <a:rPr lang="en-IN" dirty="0" err="1"/>
              <a:t>writer.writeheader</a:t>
            </a:r>
            <a:r>
              <a:rPr lang="en-IN" dirty="0"/>
              <a:t>()</a:t>
            </a:r>
          </a:p>
          <a:p>
            <a:r>
              <a:rPr lang="en-IN" dirty="0"/>
              <a:t>    </a:t>
            </a:r>
          </a:p>
          <a:p>
            <a:r>
              <a:rPr lang="en-IN" dirty="0"/>
              <a:t>    # Write data to the CSV file</a:t>
            </a:r>
          </a:p>
          <a:p>
            <a:r>
              <a:rPr lang="en-IN" dirty="0"/>
              <a:t>    </a:t>
            </a:r>
            <a:r>
              <a:rPr lang="en-IN" dirty="0" err="1"/>
              <a:t>writer.writerows</a:t>
            </a:r>
            <a:r>
              <a:rPr lang="en-IN" dirty="0"/>
              <a:t>(data)</a:t>
            </a:r>
          </a:p>
        </p:txBody>
      </p:sp>
      <p:sp>
        <p:nvSpPr>
          <p:cNvPr id="2" name="Footer Placeholder 1">
            <a:extLst>
              <a:ext uri="{FF2B5EF4-FFF2-40B4-BE49-F238E27FC236}">
                <a16:creationId xmlns:a16="http://schemas.microsoft.com/office/drawing/2014/main" id="{BD4F21E5-6631-F2D1-6C8D-8907874EBCB0}"/>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990130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C2C3BA-D207-A37F-3B2B-97FA4D267066}"/>
              </a:ext>
            </a:extLst>
          </p:cNvPr>
          <p:cNvPicPr>
            <a:picLocks noChangeAspect="1"/>
          </p:cNvPicPr>
          <p:nvPr/>
        </p:nvPicPr>
        <p:blipFill>
          <a:blip r:embed="rId2"/>
          <a:stretch>
            <a:fillRect/>
          </a:stretch>
        </p:blipFill>
        <p:spPr>
          <a:xfrm>
            <a:off x="1257123" y="809524"/>
            <a:ext cx="6449384" cy="3676751"/>
          </a:xfrm>
          <a:prstGeom prst="rect">
            <a:avLst/>
          </a:prstGeom>
        </p:spPr>
      </p:pic>
      <p:sp>
        <p:nvSpPr>
          <p:cNvPr id="2" name="Footer Placeholder 1">
            <a:extLst>
              <a:ext uri="{FF2B5EF4-FFF2-40B4-BE49-F238E27FC236}">
                <a16:creationId xmlns:a16="http://schemas.microsoft.com/office/drawing/2014/main" id="{C44F67A3-3544-67AD-EFB2-0684DE250F25}"/>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227523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F4F393-3970-CFB9-FED2-9C47F3E4652A}"/>
              </a:ext>
            </a:extLst>
          </p:cNvPr>
          <p:cNvPicPr>
            <a:picLocks noChangeAspect="1"/>
          </p:cNvPicPr>
          <p:nvPr/>
        </p:nvPicPr>
        <p:blipFill>
          <a:blip r:embed="rId2"/>
          <a:stretch>
            <a:fillRect/>
          </a:stretch>
        </p:blipFill>
        <p:spPr>
          <a:xfrm>
            <a:off x="426450" y="135987"/>
            <a:ext cx="11084925" cy="6722013"/>
          </a:xfrm>
          <a:prstGeom prst="rect">
            <a:avLst/>
          </a:prstGeom>
        </p:spPr>
      </p:pic>
      <p:sp>
        <p:nvSpPr>
          <p:cNvPr id="2" name="Footer Placeholder 1">
            <a:extLst>
              <a:ext uri="{FF2B5EF4-FFF2-40B4-BE49-F238E27FC236}">
                <a16:creationId xmlns:a16="http://schemas.microsoft.com/office/drawing/2014/main" id="{CB0ECA24-855A-4587-9F2D-4A40512CA48C}"/>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3358516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4A76F7-9750-E15B-70B4-6B993C3A412B}"/>
              </a:ext>
            </a:extLst>
          </p:cNvPr>
          <p:cNvSpPr txBox="1"/>
          <p:nvPr/>
        </p:nvSpPr>
        <p:spPr>
          <a:xfrm>
            <a:off x="962024" y="413861"/>
            <a:ext cx="10201275" cy="1323439"/>
          </a:xfrm>
          <a:prstGeom prst="rect">
            <a:avLst/>
          </a:prstGeom>
          <a:noFill/>
        </p:spPr>
        <p:txBody>
          <a:bodyPr wrap="square">
            <a:spAutoFit/>
          </a:bodyPr>
          <a:lstStyle/>
          <a:p>
            <a:r>
              <a:rPr lang="en-GB" sz="2000" dirty="0"/>
              <a:t>In Python, there are various built-in functions and methods for working with files. These functions and methods allow you to perform different operations on files, such as opening, reading, writing, and closing files. Here are some of the commonly used file functions and methods in Python:</a:t>
            </a:r>
            <a:endParaRPr lang="en-IN" sz="2000" dirty="0"/>
          </a:p>
        </p:txBody>
      </p:sp>
      <p:pic>
        <p:nvPicPr>
          <p:cNvPr id="7" name="Picture 6">
            <a:extLst>
              <a:ext uri="{FF2B5EF4-FFF2-40B4-BE49-F238E27FC236}">
                <a16:creationId xmlns:a16="http://schemas.microsoft.com/office/drawing/2014/main" id="{5F982DDD-98FF-65EE-B779-8D59EFE51857}"/>
              </a:ext>
            </a:extLst>
          </p:cNvPr>
          <p:cNvPicPr>
            <a:picLocks noChangeAspect="1"/>
          </p:cNvPicPr>
          <p:nvPr/>
        </p:nvPicPr>
        <p:blipFill>
          <a:blip r:embed="rId2"/>
          <a:stretch>
            <a:fillRect/>
          </a:stretch>
        </p:blipFill>
        <p:spPr>
          <a:xfrm>
            <a:off x="1051292" y="2105560"/>
            <a:ext cx="9540507" cy="3325615"/>
          </a:xfrm>
          <a:prstGeom prst="rect">
            <a:avLst/>
          </a:prstGeom>
        </p:spPr>
      </p:pic>
      <p:sp>
        <p:nvSpPr>
          <p:cNvPr id="2" name="Footer Placeholder 1">
            <a:extLst>
              <a:ext uri="{FF2B5EF4-FFF2-40B4-BE49-F238E27FC236}">
                <a16:creationId xmlns:a16="http://schemas.microsoft.com/office/drawing/2014/main" id="{DD5FDECD-991C-FD7F-E5FC-CC46D43A94B2}"/>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276731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0E072A-E327-A405-554F-9E01BEA4D3D6}"/>
              </a:ext>
            </a:extLst>
          </p:cNvPr>
          <p:cNvPicPr>
            <a:picLocks noChangeAspect="1"/>
          </p:cNvPicPr>
          <p:nvPr/>
        </p:nvPicPr>
        <p:blipFill>
          <a:blip r:embed="rId2"/>
          <a:stretch>
            <a:fillRect/>
          </a:stretch>
        </p:blipFill>
        <p:spPr>
          <a:xfrm>
            <a:off x="155173" y="1068632"/>
            <a:ext cx="11732027" cy="3312867"/>
          </a:xfrm>
          <a:prstGeom prst="rect">
            <a:avLst/>
          </a:prstGeom>
        </p:spPr>
      </p:pic>
      <p:sp>
        <p:nvSpPr>
          <p:cNvPr id="2" name="Footer Placeholder 1">
            <a:extLst>
              <a:ext uri="{FF2B5EF4-FFF2-40B4-BE49-F238E27FC236}">
                <a16:creationId xmlns:a16="http://schemas.microsoft.com/office/drawing/2014/main" id="{579AE208-AF76-6C10-4964-9F28B9488BE2}"/>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1626255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07B319-8EEE-3EA6-B194-F4AC55CB3D00}"/>
              </a:ext>
            </a:extLst>
          </p:cNvPr>
          <p:cNvPicPr>
            <a:picLocks noChangeAspect="1"/>
          </p:cNvPicPr>
          <p:nvPr/>
        </p:nvPicPr>
        <p:blipFill>
          <a:blip r:embed="rId2"/>
          <a:stretch>
            <a:fillRect/>
          </a:stretch>
        </p:blipFill>
        <p:spPr>
          <a:xfrm>
            <a:off x="369289" y="144604"/>
            <a:ext cx="10093745" cy="6332396"/>
          </a:xfrm>
          <a:prstGeom prst="rect">
            <a:avLst/>
          </a:prstGeom>
        </p:spPr>
      </p:pic>
      <p:sp>
        <p:nvSpPr>
          <p:cNvPr id="2" name="Footer Placeholder 1">
            <a:extLst>
              <a:ext uri="{FF2B5EF4-FFF2-40B4-BE49-F238E27FC236}">
                <a16:creationId xmlns:a16="http://schemas.microsoft.com/office/drawing/2014/main" id="{123C04E7-45BE-A480-1A69-6DE4CEB8FED4}"/>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3031843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DD91D8-014B-51A2-AF00-A3E2C1043FD5}"/>
              </a:ext>
            </a:extLst>
          </p:cNvPr>
          <p:cNvPicPr>
            <a:picLocks noChangeAspect="1"/>
          </p:cNvPicPr>
          <p:nvPr/>
        </p:nvPicPr>
        <p:blipFill>
          <a:blip r:embed="rId2"/>
          <a:stretch>
            <a:fillRect/>
          </a:stretch>
        </p:blipFill>
        <p:spPr>
          <a:xfrm>
            <a:off x="515938" y="483769"/>
            <a:ext cx="11352212" cy="4840705"/>
          </a:xfrm>
          <a:prstGeom prst="rect">
            <a:avLst/>
          </a:prstGeom>
        </p:spPr>
      </p:pic>
      <p:sp>
        <p:nvSpPr>
          <p:cNvPr id="2" name="Footer Placeholder 1">
            <a:extLst>
              <a:ext uri="{FF2B5EF4-FFF2-40B4-BE49-F238E27FC236}">
                <a16:creationId xmlns:a16="http://schemas.microsoft.com/office/drawing/2014/main" id="{21A9D1C5-EE33-4829-3658-6A2A2B52A1DE}"/>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4231267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8E3C97-10E5-050B-B674-AA9AC2015B45}"/>
              </a:ext>
            </a:extLst>
          </p:cNvPr>
          <p:cNvSpPr txBox="1"/>
          <p:nvPr/>
        </p:nvSpPr>
        <p:spPr>
          <a:xfrm>
            <a:off x="695325" y="558284"/>
            <a:ext cx="6096000" cy="400110"/>
          </a:xfrm>
          <a:prstGeom prst="rect">
            <a:avLst/>
          </a:prstGeom>
          <a:noFill/>
        </p:spPr>
        <p:txBody>
          <a:bodyPr wrap="square">
            <a:spAutoFit/>
          </a:bodyPr>
          <a:lstStyle/>
          <a:p>
            <a:pPr algn="l"/>
            <a:r>
              <a:rPr lang="en-GB" sz="2000" b="1" i="0" dirty="0">
                <a:solidFill>
                  <a:srgbClr val="0D0D0D"/>
                </a:solidFill>
                <a:effectLst/>
                <a:latin typeface="Söhne"/>
              </a:rPr>
              <a:t>Example: Reading and Writing JSON Data</a:t>
            </a:r>
          </a:p>
        </p:txBody>
      </p:sp>
      <p:sp>
        <p:nvSpPr>
          <p:cNvPr id="5" name="TextBox 4">
            <a:extLst>
              <a:ext uri="{FF2B5EF4-FFF2-40B4-BE49-F238E27FC236}">
                <a16:creationId xmlns:a16="http://schemas.microsoft.com/office/drawing/2014/main" id="{EEB38611-6AB5-F1E7-F193-793FF0BE6ACC}"/>
              </a:ext>
            </a:extLst>
          </p:cNvPr>
          <p:cNvSpPr txBox="1"/>
          <p:nvPr/>
        </p:nvSpPr>
        <p:spPr>
          <a:xfrm>
            <a:off x="1190625" y="1160919"/>
            <a:ext cx="5219700" cy="5011281"/>
          </a:xfrm>
          <a:prstGeom prst="rect">
            <a:avLst/>
          </a:prstGeom>
          <a:noFill/>
        </p:spPr>
        <p:txBody>
          <a:bodyPr wrap="square">
            <a:spAutoFit/>
          </a:bodyPr>
          <a:lstStyle/>
          <a:p>
            <a:r>
              <a:rPr lang="en-IN" sz="2400" dirty="0"/>
              <a:t>import </a:t>
            </a:r>
            <a:r>
              <a:rPr lang="en-IN" sz="2400" dirty="0" err="1"/>
              <a:t>json</a:t>
            </a:r>
            <a:endParaRPr lang="en-IN" sz="2400" dirty="0"/>
          </a:p>
          <a:p>
            <a:endParaRPr lang="en-IN" sz="2400" dirty="0"/>
          </a:p>
          <a:p>
            <a:r>
              <a:rPr lang="en-IN" sz="2400" dirty="0"/>
              <a:t># JSON data to be written to the file</a:t>
            </a:r>
          </a:p>
          <a:p>
            <a:r>
              <a:rPr lang="en-IN" sz="2400" dirty="0"/>
              <a:t>data = {</a:t>
            </a:r>
          </a:p>
          <a:p>
            <a:r>
              <a:rPr lang="en-IN" sz="2400" dirty="0"/>
              <a:t>    "name": "John",</a:t>
            </a:r>
          </a:p>
          <a:p>
            <a:r>
              <a:rPr lang="en-IN" sz="2400" dirty="0"/>
              <a:t>    "age": 30,</a:t>
            </a:r>
          </a:p>
          <a:p>
            <a:r>
              <a:rPr lang="en-IN" sz="2400" dirty="0"/>
              <a:t>    "city": "New York"</a:t>
            </a:r>
          </a:p>
          <a:p>
            <a:r>
              <a:rPr lang="en-IN" sz="2400" dirty="0"/>
              <a:t>}</a:t>
            </a:r>
          </a:p>
          <a:p>
            <a:endParaRPr lang="en-IN" sz="2400" dirty="0"/>
          </a:p>
          <a:p>
            <a:r>
              <a:rPr lang="en-IN" sz="2400" dirty="0"/>
              <a:t># Writing JSON data to a file</a:t>
            </a:r>
          </a:p>
          <a:p>
            <a:r>
              <a:rPr lang="en-IN" sz="2400" dirty="0"/>
              <a:t>with open('</a:t>
            </a:r>
            <a:r>
              <a:rPr lang="en-IN" sz="2400" dirty="0" err="1"/>
              <a:t>data.json</a:t>
            </a:r>
            <a:r>
              <a:rPr lang="en-IN" sz="2400" dirty="0"/>
              <a:t>', 'w') as file:</a:t>
            </a:r>
          </a:p>
          <a:p>
            <a:r>
              <a:rPr lang="en-IN" sz="2400" dirty="0"/>
              <a:t>    </a:t>
            </a:r>
            <a:r>
              <a:rPr lang="en-IN" sz="2400" dirty="0" err="1"/>
              <a:t>json.dump</a:t>
            </a:r>
            <a:r>
              <a:rPr lang="en-IN" sz="2400" dirty="0"/>
              <a:t>(data, file, indent=4)</a:t>
            </a:r>
          </a:p>
          <a:p>
            <a:endParaRPr lang="en-IN" sz="2400" dirty="0"/>
          </a:p>
        </p:txBody>
      </p:sp>
      <p:sp>
        <p:nvSpPr>
          <p:cNvPr id="11" name="TextBox 10">
            <a:extLst>
              <a:ext uri="{FF2B5EF4-FFF2-40B4-BE49-F238E27FC236}">
                <a16:creationId xmlns:a16="http://schemas.microsoft.com/office/drawing/2014/main" id="{ACD2CA49-DE04-3356-7B56-2CF9DC8CC588}"/>
              </a:ext>
            </a:extLst>
          </p:cNvPr>
          <p:cNvSpPr txBox="1"/>
          <p:nvPr/>
        </p:nvSpPr>
        <p:spPr>
          <a:xfrm>
            <a:off x="6410325" y="2560588"/>
            <a:ext cx="5362575"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Reading JSON data from the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with open('</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data.json</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'r') as 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loaded_data</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json.load</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 Display the loaded JSON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print(</a:t>
            </a:r>
            <a:r>
              <a:rPr kumimoji="0" lang="en-IN" sz="2400" b="0" i="0" u="none" strike="noStrike" kern="1200" cap="none" spc="0" normalizeH="0" baseline="0" noProof="0" dirty="0" err="1">
                <a:ln>
                  <a:noFill/>
                </a:ln>
                <a:solidFill>
                  <a:prstClr val="black"/>
                </a:solidFill>
                <a:effectLst/>
                <a:uLnTx/>
                <a:uFillTx/>
                <a:latin typeface="Calibri" panose="020F0502020204030204"/>
                <a:ea typeface="+mn-ea"/>
                <a:cs typeface="+mn-cs"/>
              </a:rPr>
              <a:t>loaded_data</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2" name="Footer Placeholder 1">
            <a:extLst>
              <a:ext uri="{FF2B5EF4-FFF2-40B4-BE49-F238E27FC236}">
                <a16:creationId xmlns:a16="http://schemas.microsoft.com/office/drawing/2014/main" id="{EC010F35-C5BF-0497-AC29-8AFB03D1057E}"/>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308069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A72805-4D24-B82B-1A81-8BF93CAEDD75}"/>
              </a:ext>
            </a:extLst>
          </p:cNvPr>
          <p:cNvPicPr>
            <a:picLocks noChangeAspect="1"/>
          </p:cNvPicPr>
          <p:nvPr/>
        </p:nvPicPr>
        <p:blipFill>
          <a:blip r:embed="rId2"/>
          <a:stretch>
            <a:fillRect/>
          </a:stretch>
        </p:blipFill>
        <p:spPr>
          <a:xfrm>
            <a:off x="600076" y="502798"/>
            <a:ext cx="11325224" cy="5326502"/>
          </a:xfrm>
          <a:prstGeom prst="rect">
            <a:avLst/>
          </a:prstGeom>
        </p:spPr>
      </p:pic>
      <p:sp>
        <p:nvSpPr>
          <p:cNvPr id="2" name="Footer Placeholder 1">
            <a:extLst>
              <a:ext uri="{FF2B5EF4-FFF2-40B4-BE49-F238E27FC236}">
                <a16:creationId xmlns:a16="http://schemas.microsoft.com/office/drawing/2014/main" id="{27547964-399F-88B9-B22B-4E89B352D4FC}"/>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305871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3FF08-6EBC-33B6-B2C3-EB0D37627AC1}"/>
              </a:ext>
            </a:extLst>
          </p:cNvPr>
          <p:cNvPicPr>
            <a:picLocks noChangeAspect="1"/>
          </p:cNvPicPr>
          <p:nvPr/>
        </p:nvPicPr>
        <p:blipFill>
          <a:blip r:embed="rId2"/>
          <a:stretch>
            <a:fillRect/>
          </a:stretch>
        </p:blipFill>
        <p:spPr>
          <a:xfrm>
            <a:off x="481695" y="87525"/>
            <a:ext cx="9881505" cy="3838770"/>
          </a:xfrm>
          <a:prstGeom prst="rect">
            <a:avLst/>
          </a:prstGeom>
        </p:spPr>
      </p:pic>
      <p:pic>
        <p:nvPicPr>
          <p:cNvPr id="5" name="Picture 4">
            <a:extLst>
              <a:ext uri="{FF2B5EF4-FFF2-40B4-BE49-F238E27FC236}">
                <a16:creationId xmlns:a16="http://schemas.microsoft.com/office/drawing/2014/main" id="{B4ECADCF-01B1-D4E3-DEB2-56428E08EC43}"/>
              </a:ext>
            </a:extLst>
          </p:cNvPr>
          <p:cNvPicPr>
            <a:picLocks noChangeAspect="1"/>
          </p:cNvPicPr>
          <p:nvPr/>
        </p:nvPicPr>
        <p:blipFill>
          <a:blip r:embed="rId3"/>
          <a:stretch>
            <a:fillRect/>
          </a:stretch>
        </p:blipFill>
        <p:spPr>
          <a:xfrm>
            <a:off x="481695" y="3685518"/>
            <a:ext cx="10129153" cy="3084957"/>
          </a:xfrm>
          <a:prstGeom prst="rect">
            <a:avLst/>
          </a:prstGeom>
        </p:spPr>
      </p:pic>
      <p:sp>
        <p:nvSpPr>
          <p:cNvPr id="2" name="Footer Placeholder 1">
            <a:extLst>
              <a:ext uri="{FF2B5EF4-FFF2-40B4-BE49-F238E27FC236}">
                <a16:creationId xmlns:a16="http://schemas.microsoft.com/office/drawing/2014/main" id="{D5ACDFA9-2EF9-7728-060A-6290A037C126}"/>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393005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18F8D8-A923-B261-2A04-3C201421B667}"/>
              </a:ext>
            </a:extLst>
          </p:cNvPr>
          <p:cNvPicPr>
            <a:picLocks noChangeAspect="1"/>
          </p:cNvPicPr>
          <p:nvPr/>
        </p:nvPicPr>
        <p:blipFill>
          <a:blip r:embed="rId2"/>
          <a:stretch>
            <a:fillRect/>
          </a:stretch>
        </p:blipFill>
        <p:spPr>
          <a:xfrm>
            <a:off x="506456" y="207485"/>
            <a:ext cx="10424891" cy="6088540"/>
          </a:xfrm>
          <a:prstGeom prst="rect">
            <a:avLst/>
          </a:prstGeom>
        </p:spPr>
      </p:pic>
      <p:sp>
        <p:nvSpPr>
          <p:cNvPr id="2" name="Footer Placeholder 1">
            <a:extLst>
              <a:ext uri="{FF2B5EF4-FFF2-40B4-BE49-F238E27FC236}">
                <a16:creationId xmlns:a16="http://schemas.microsoft.com/office/drawing/2014/main" id="{3A58FEAF-F3EF-F80B-1357-50E6D2AFB2FE}"/>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127277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3921FF-9914-B6B4-5255-98E24E4BBF26}"/>
              </a:ext>
            </a:extLst>
          </p:cNvPr>
          <p:cNvPicPr>
            <a:picLocks noChangeAspect="1"/>
          </p:cNvPicPr>
          <p:nvPr/>
        </p:nvPicPr>
        <p:blipFill>
          <a:blip r:embed="rId2"/>
          <a:stretch>
            <a:fillRect/>
          </a:stretch>
        </p:blipFill>
        <p:spPr>
          <a:xfrm>
            <a:off x="685526" y="476172"/>
            <a:ext cx="10325374" cy="6381828"/>
          </a:xfrm>
          <a:prstGeom prst="rect">
            <a:avLst/>
          </a:prstGeom>
        </p:spPr>
      </p:pic>
      <p:sp>
        <p:nvSpPr>
          <p:cNvPr id="2" name="Footer Placeholder 1">
            <a:extLst>
              <a:ext uri="{FF2B5EF4-FFF2-40B4-BE49-F238E27FC236}">
                <a16:creationId xmlns:a16="http://schemas.microsoft.com/office/drawing/2014/main" id="{B4BA92C3-8EC3-54DF-16D6-6088F32D9DC0}"/>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3355589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D8336C-BF56-A64D-F8BF-F1F313B59343}"/>
              </a:ext>
            </a:extLst>
          </p:cNvPr>
          <p:cNvPicPr>
            <a:picLocks noChangeAspect="1"/>
          </p:cNvPicPr>
          <p:nvPr/>
        </p:nvPicPr>
        <p:blipFill>
          <a:blip r:embed="rId2"/>
          <a:stretch>
            <a:fillRect/>
          </a:stretch>
        </p:blipFill>
        <p:spPr>
          <a:xfrm>
            <a:off x="405489" y="329401"/>
            <a:ext cx="10827250" cy="6423824"/>
          </a:xfrm>
          <a:prstGeom prst="rect">
            <a:avLst/>
          </a:prstGeom>
        </p:spPr>
      </p:pic>
      <p:sp>
        <p:nvSpPr>
          <p:cNvPr id="2" name="Footer Placeholder 1">
            <a:extLst>
              <a:ext uri="{FF2B5EF4-FFF2-40B4-BE49-F238E27FC236}">
                <a16:creationId xmlns:a16="http://schemas.microsoft.com/office/drawing/2014/main" id="{02CD74E9-F9FE-86E7-81EB-8D26E49ECE38}"/>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369295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D4A62B-5D97-BD75-923B-D6D8FDA9AAB4}"/>
              </a:ext>
            </a:extLst>
          </p:cNvPr>
          <p:cNvPicPr>
            <a:picLocks noChangeAspect="1"/>
          </p:cNvPicPr>
          <p:nvPr/>
        </p:nvPicPr>
        <p:blipFill>
          <a:blip r:embed="rId2"/>
          <a:stretch>
            <a:fillRect/>
          </a:stretch>
        </p:blipFill>
        <p:spPr>
          <a:xfrm>
            <a:off x="764722" y="194953"/>
            <a:ext cx="10662555" cy="6468094"/>
          </a:xfrm>
          <a:prstGeom prst="rect">
            <a:avLst/>
          </a:prstGeom>
        </p:spPr>
      </p:pic>
      <p:sp>
        <p:nvSpPr>
          <p:cNvPr id="2" name="Footer Placeholder 1">
            <a:extLst>
              <a:ext uri="{FF2B5EF4-FFF2-40B4-BE49-F238E27FC236}">
                <a16:creationId xmlns:a16="http://schemas.microsoft.com/office/drawing/2014/main" id="{F37C4DF1-ABC3-4C16-763C-D39B16A15731}"/>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161916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8CEA7-7AD8-0501-20B8-712F9DE594E1}"/>
              </a:ext>
            </a:extLst>
          </p:cNvPr>
          <p:cNvPicPr>
            <a:picLocks noChangeAspect="1"/>
          </p:cNvPicPr>
          <p:nvPr/>
        </p:nvPicPr>
        <p:blipFill>
          <a:blip r:embed="rId2"/>
          <a:stretch>
            <a:fillRect/>
          </a:stretch>
        </p:blipFill>
        <p:spPr>
          <a:xfrm>
            <a:off x="1013013" y="279279"/>
            <a:ext cx="9789458" cy="6578721"/>
          </a:xfrm>
          <a:prstGeom prst="rect">
            <a:avLst/>
          </a:prstGeom>
        </p:spPr>
      </p:pic>
      <p:sp>
        <p:nvSpPr>
          <p:cNvPr id="2" name="Footer Placeholder 1">
            <a:extLst>
              <a:ext uri="{FF2B5EF4-FFF2-40B4-BE49-F238E27FC236}">
                <a16:creationId xmlns:a16="http://schemas.microsoft.com/office/drawing/2014/main" id="{18CCFDC1-5A9A-C8C9-C7B1-CE80222D72FF}"/>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62603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4611E8-CEE0-7CC8-B52E-60ED1DC23ACA}"/>
              </a:ext>
            </a:extLst>
          </p:cNvPr>
          <p:cNvPicPr>
            <a:picLocks noChangeAspect="1"/>
          </p:cNvPicPr>
          <p:nvPr/>
        </p:nvPicPr>
        <p:blipFill>
          <a:blip r:embed="rId2"/>
          <a:stretch>
            <a:fillRect/>
          </a:stretch>
        </p:blipFill>
        <p:spPr>
          <a:xfrm>
            <a:off x="212849" y="275286"/>
            <a:ext cx="10422865" cy="6251019"/>
          </a:xfrm>
          <a:prstGeom prst="rect">
            <a:avLst/>
          </a:prstGeom>
        </p:spPr>
      </p:pic>
      <p:sp>
        <p:nvSpPr>
          <p:cNvPr id="2" name="Footer Placeholder 1">
            <a:extLst>
              <a:ext uri="{FF2B5EF4-FFF2-40B4-BE49-F238E27FC236}">
                <a16:creationId xmlns:a16="http://schemas.microsoft.com/office/drawing/2014/main" id="{22598463-8849-F106-F133-7320427E56E4}"/>
              </a:ext>
            </a:extLst>
          </p:cNvPr>
          <p:cNvSpPr>
            <a:spLocks noGrp="1"/>
          </p:cNvSpPr>
          <p:nvPr>
            <p:ph type="ftr" sz="quarter" idx="11"/>
          </p:nvPr>
        </p:nvSpPr>
        <p:spPr/>
        <p:txBody>
          <a:bodyPr/>
          <a:lstStyle/>
          <a:p>
            <a:r>
              <a:rPr lang="en-IN"/>
              <a:t>Bhimashankar Takalki</a:t>
            </a:r>
          </a:p>
        </p:txBody>
      </p:sp>
    </p:spTree>
    <p:extLst>
      <p:ext uri="{BB962C8B-B14F-4D97-AF65-F5344CB8AC3E}">
        <p14:creationId xmlns:p14="http://schemas.microsoft.com/office/powerpoint/2010/main" val="1492043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636</Words>
  <Application>Microsoft Office PowerPoint</Application>
  <PresentationFormat>Widescreen</PresentationFormat>
  <Paragraphs>97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Söhne</vt:lpstr>
      <vt:lpstr>Office Theme</vt:lpstr>
      <vt:lpstr>File Handling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Handling In Python</dc:title>
  <dc:creator>Bhimashankar Takalki</dc:creator>
  <cp:lastModifiedBy>Bhimashankar Takalki</cp:lastModifiedBy>
  <cp:revision>10</cp:revision>
  <dcterms:created xsi:type="dcterms:W3CDTF">2024-02-08T22:41:40Z</dcterms:created>
  <dcterms:modified xsi:type="dcterms:W3CDTF">2024-02-11T18:49:18Z</dcterms:modified>
</cp:coreProperties>
</file>