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62B37-EB79-433D-B38B-C3BBC9773B13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8B291-4CFD-4301-9ADE-1039CC19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3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DC69-D4CE-50AA-B74E-47B9C664B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43068-7FDA-B31F-F13E-5A7389097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EB6F-D49C-B4AA-6831-64758279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E2F6-DB48-4F92-872E-8025BF27E08A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3AB6-F090-7D2D-A047-77C2A702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BEE3-E6FB-30AE-A8EA-37F12067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9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3D2F-280F-D62F-115D-B0F9024C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5C182-3981-A4A3-814E-28CA94792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3FB3-4E48-4A22-A3B0-2E0B7423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D927-6D58-448D-9461-17C702E36CED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72B6-243F-6B4E-DC55-12B96B9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4967-99F7-21C5-5240-1B97FEC6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3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1BA26-B3E6-F265-EE9E-B184C04A6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6271-C516-5C54-E879-A4A721995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1B32-1612-C3E2-5969-9BFB9265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162E-2AC2-46FD-87EE-2CE90D263098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2F9D-9877-D99D-DF6B-2B66C9F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2D5B-7BEE-3568-29AD-DBDF2E8D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3203-E721-B55B-685A-B5A0EC61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D449-14F4-0753-59B7-09E19CB9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52A6-0848-A1CE-F654-2D3F0376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E669-98E0-4F52-BC82-619D62B009C8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D39-AA18-5C94-A707-F98A04B3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D3AE-8025-A8A7-D8A4-D7FA1434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6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B88D-6E14-50DF-A842-849F8167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EF48-239C-4905-3477-4B29ACA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6700-F086-EE0B-6448-17A46D8A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C337-C184-4889-9A38-E224627C7D0A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B239-2DB5-2005-37A3-304203D3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655C-1AFA-0EF7-5E86-F4D27FDB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5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7587-EF00-D574-6DCF-33CACC2A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DEE4-A0D0-2D8D-063E-E3C3D6090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BAB0-C628-CE1D-7A92-C201B3E6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20F5-33C8-B5C7-C9DD-788C87D6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3F3-44F4-4C10-A94A-DA3E7BB3F3A3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973F7-7C3D-8FE5-B65D-1D72BEE6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53393-96A0-9A36-A8DB-70D7D0E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9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168A-B4BD-A621-AAF7-E3D17072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986A-8C7F-0E02-2ABB-2E4685339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35E9E-D286-8C41-2004-58EAA8F4A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98FC2-C82C-C0E3-1A96-BBC55F6E8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8DE83-0F83-9741-F6EB-2C7149E32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90380-6248-E949-D633-9821FCBC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711-1CC4-4F27-B5F4-1C21E2696328}" type="datetime1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48B8-142D-C187-6856-0022DF20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A4CE6-7AFE-E5E0-D58D-D20B5CB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6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1E2-121D-56FB-DD0E-44009C2C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A00DC-51A3-2B23-9767-32C5E3AA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0679-2ACB-4F81-9FE3-5485C07B35D2}" type="datetime1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50446-6225-29CA-EB4A-E185F4AE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B7F8A-9A68-5BB6-33F0-40ED57DA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3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519C2-9256-ABCF-7B7E-7A6F8B66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57F3-FA0F-4B68-B9C4-B656D75D7C64}" type="datetime1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BE3A1-F156-1D81-C2EE-8456938B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F3565-C5CF-AE71-51C1-0405F143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11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5C2B-51E4-7DFB-1AD1-AF62ECEA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96EC-2F66-9144-36BB-387E7724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176E9-02AF-2AE0-065D-04083335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B65C-1150-16A7-26E7-B1C4E7EA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756E-242F-4478-81A0-75C0EA55F280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937-2041-AA59-6EEA-7FC08BF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1CE97-A8C4-A5D1-E56A-85FEE939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0491-7450-5DDB-1070-93219621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3D79E-995E-2D57-67FB-7239D7CC8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8972-1A49-E7CE-2756-39A6B4AE7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5880-E2F3-6675-BDAF-82504DCE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A58-66E0-4694-BD39-2968B0E88B9A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3F1F-3B35-C93E-138F-A5D68E69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1054-7601-1027-3054-A47D5C13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56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E6F0B-6943-A82D-F144-C7346B11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2031-A181-CDCF-2CE2-B251471D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4748-F821-DC9B-6BB7-C33821C42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C925-E213-4105-ABA9-B1FD9D7FAD90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E918-660E-7756-D9E4-ECB136D83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645F-553C-142F-CB44-A9CB5BB46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D6CB-A052-48B5-94AB-686C4730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4D4E-60DB-9101-A866-26B5EBCDD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Iterators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C4479-4B8F-4CE9-B650-54D6AF367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 Theoretical Overview with Examples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0DD77-8A84-8AAD-C3B6-2FE6F8C3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11126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AF61-8D5E-777D-D135-E9FED716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Introduction to Iterators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F823-81BC-F1B5-8529-75F38893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In Python, an iterator is an object that represents a stream of data. It enables you to traverse through a sequence of elements, such as lists, tuples, strings, and more, one at a time. Iterators are used extensively in Python, often in conjunction with loops, to efficiently process and manipulate data.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0802D-991A-8C70-C93C-F2D36BB5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416323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31574-A1FE-BFEA-2E93-095E8073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3" y="448235"/>
            <a:ext cx="11354481" cy="614978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C8B0B7-ACF1-37E4-0F69-21C5E018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167155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F7B972-40F6-D2AF-093E-A2C20D106B03}"/>
              </a:ext>
            </a:extLst>
          </p:cNvPr>
          <p:cNvSpPr txBox="1"/>
          <p:nvPr/>
        </p:nvSpPr>
        <p:spPr>
          <a:xfrm>
            <a:off x="4894729" y="223228"/>
            <a:ext cx="3550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Example 2: Using built-in Iterators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ADF8E-534D-853A-5D97-BC8358E67E6D}"/>
              </a:ext>
            </a:extLst>
          </p:cNvPr>
          <p:cNvSpPr/>
          <p:nvPr/>
        </p:nvSpPr>
        <p:spPr>
          <a:xfrm>
            <a:off x="457200" y="223228"/>
            <a:ext cx="4086225" cy="63775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1CB7D4-BA47-59DC-79AA-0709BFA07752}"/>
              </a:ext>
            </a:extLst>
          </p:cNvPr>
          <p:cNvGrpSpPr/>
          <p:nvPr/>
        </p:nvGrpSpPr>
        <p:grpSpPr>
          <a:xfrm>
            <a:off x="652741" y="278235"/>
            <a:ext cx="3757334" cy="5980348"/>
            <a:chOff x="663387" y="223228"/>
            <a:chExt cx="4258236" cy="5610458"/>
          </a:xfrm>
          <a:noFill/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3EA9C4-1817-A3D2-EB38-481F32E8FCEA}"/>
                </a:ext>
              </a:extLst>
            </p:cNvPr>
            <p:cNvSpPr txBox="1"/>
            <p:nvPr/>
          </p:nvSpPr>
          <p:spPr>
            <a:xfrm>
              <a:off x="663387" y="223228"/>
              <a:ext cx="4258235" cy="3464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GB" b="1" i="0" dirty="0">
                  <a:solidFill>
                    <a:srgbClr val="0D0D0D"/>
                  </a:solidFill>
                  <a:effectLst/>
                  <a:latin typeface="Söhne"/>
                </a:rPr>
                <a:t>Example 1: Creating an Iterator Class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3630D4-0073-482B-4859-77DBA626FF8B}"/>
                </a:ext>
              </a:extLst>
            </p:cNvPr>
            <p:cNvSpPr txBox="1"/>
            <p:nvPr/>
          </p:nvSpPr>
          <p:spPr>
            <a:xfrm>
              <a:off x="663388" y="755373"/>
              <a:ext cx="4258235" cy="507831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IN" dirty="0"/>
                <a:t>class </a:t>
              </a:r>
              <a:r>
                <a:rPr lang="en-IN" dirty="0" err="1"/>
                <a:t>MyIterator</a:t>
              </a:r>
              <a:r>
                <a:rPr lang="en-IN" dirty="0"/>
                <a:t>:</a:t>
              </a:r>
            </a:p>
            <a:p>
              <a:r>
                <a:rPr lang="en-IN" dirty="0"/>
                <a:t>    def __</a:t>
              </a:r>
              <a:r>
                <a:rPr lang="en-IN" dirty="0" err="1"/>
                <a:t>init</a:t>
              </a:r>
              <a:r>
                <a:rPr lang="en-IN" dirty="0"/>
                <a:t>__(self, data):</a:t>
              </a:r>
            </a:p>
            <a:p>
              <a:r>
                <a:rPr lang="en-IN" dirty="0"/>
                <a:t>        </a:t>
              </a:r>
              <a:r>
                <a:rPr lang="en-IN" dirty="0" err="1"/>
                <a:t>self.data</a:t>
              </a:r>
              <a:r>
                <a:rPr lang="en-IN" dirty="0"/>
                <a:t> = data</a:t>
              </a:r>
            </a:p>
            <a:p>
              <a:r>
                <a:rPr lang="en-IN" dirty="0"/>
                <a:t>        </a:t>
              </a:r>
              <a:r>
                <a:rPr lang="en-IN" dirty="0" err="1"/>
                <a:t>self.index</a:t>
              </a:r>
              <a:r>
                <a:rPr lang="en-IN" dirty="0"/>
                <a:t> = 0</a:t>
              </a:r>
            </a:p>
            <a:p>
              <a:endParaRPr lang="en-IN" dirty="0"/>
            </a:p>
            <a:p>
              <a:r>
                <a:rPr lang="en-IN" dirty="0"/>
                <a:t>    def __</a:t>
              </a:r>
              <a:r>
                <a:rPr lang="en-IN" dirty="0" err="1"/>
                <a:t>iter</a:t>
              </a:r>
              <a:r>
                <a:rPr lang="en-IN" dirty="0"/>
                <a:t>__(self):</a:t>
              </a:r>
            </a:p>
            <a:p>
              <a:r>
                <a:rPr lang="en-IN" dirty="0"/>
                <a:t>        return self</a:t>
              </a:r>
            </a:p>
            <a:p>
              <a:endParaRPr lang="en-IN" dirty="0"/>
            </a:p>
            <a:p>
              <a:r>
                <a:rPr lang="en-IN" dirty="0"/>
                <a:t>    def __next__(self):</a:t>
              </a:r>
            </a:p>
            <a:p>
              <a:r>
                <a:rPr lang="en-IN" dirty="0"/>
                <a:t>        if </a:t>
              </a:r>
              <a:r>
                <a:rPr lang="en-IN" dirty="0" err="1"/>
                <a:t>self.index</a:t>
              </a:r>
              <a:r>
                <a:rPr lang="en-IN" dirty="0"/>
                <a:t> &gt;= </a:t>
              </a:r>
              <a:r>
                <a:rPr lang="en-IN" dirty="0" err="1"/>
                <a:t>len</a:t>
              </a:r>
              <a:r>
                <a:rPr lang="en-IN" dirty="0"/>
                <a:t>(</a:t>
              </a:r>
              <a:r>
                <a:rPr lang="en-IN" dirty="0" err="1"/>
                <a:t>self.data</a:t>
              </a:r>
              <a:r>
                <a:rPr lang="en-IN" dirty="0"/>
                <a:t>):</a:t>
              </a:r>
            </a:p>
            <a:p>
              <a:r>
                <a:rPr lang="en-IN" dirty="0"/>
                <a:t>            raise </a:t>
              </a:r>
              <a:r>
                <a:rPr lang="en-IN" dirty="0" err="1"/>
                <a:t>StopIteration</a:t>
              </a:r>
              <a:endParaRPr lang="en-IN" dirty="0"/>
            </a:p>
            <a:p>
              <a:r>
                <a:rPr lang="en-IN" dirty="0"/>
                <a:t>        value = </a:t>
              </a:r>
              <a:r>
                <a:rPr lang="en-IN" dirty="0" err="1"/>
                <a:t>self.data</a:t>
              </a:r>
              <a:r>
                <a:rPr lang="en-IN" dirty="0"/>
                <a:t>[</a:t>
              </a:r>
              <a:r>
                <a:rPr lang="en-IN" dirty="0" err="1"/>
                <a:t>self.index</a:t>
              </a:r>
              <a:r>
                <a:rPr lang="en-IN" dirty="0"/>
                <a:t>]</a:t>
              </a:r>
            </a:p>
            <a:p>
              <a:r>
                <a:rPr lang="en-IN" dirty="0"/>
                <a:t>        </a:t>
              </a:r>
              <a:r>
                <a:rPr lang="en-IN" dirty="0" err="1"/>
                <a:t>self.index</a:t>
              </a:r>
              <a:r>
                <a:rPr lang="en-IN" dirty="0"/>
                <a:t> += 1</a:t>
              </a:r>
            </a:p>
            <a:p>
              <a:r>
                <a:rPr lang="en-IN" dirty="0"/>
                <a:t>        return value</a:t>
              </a:r>
            </a:p>
            <a:p>
              <a:endParaRPr lang="en-IN" dirty="0"/>
            </a:p>
            <a:p>
              <a:r>
                <a:rPr lang="en-IN" dirty="0" err="1"/>
                <a:t>my_iter</a:t>
              </a:r>
              <a:r>
                <a:rPr lang="en-IN" dirty="0"/>
                <a:t> = </a:t>
              </a:r>
              <a:r>
                <a:rPr lang="en-IN" dirty="0" err="1"/>
                <a:t>MyIterator</a:t>
              </a:r>
              <a:r>
                <a:rPr lang="en-IN" dirty="0"/>
                <a:t>([1, 2, 3, 4, 5])</a:t>
              </a:r>
            </a:p>
            <a:p>
              <a:r>
                <a:rPr lang="en-IN" dirty="0"/>
                <a:t>for item in </a:t>
              </a:r>
              <a:r>
                <a:rPr lang="en-IN" dirty="0" err="1"/>
                <a:t>my_iter</a:t>
              </a:r>
              <a:r>
                <a:rPr lang="en-IN" dirty="0"/>
                <a:t>:</a:t>
              </a:r>
            </a:p>
            <a:p>
              <a:r>
                <a:rPr lang="en-IN" dirty="0"/>
                <a:t>    print(item)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3F7EE2-28B8-1F71-DED2-B11CFC736786}"/>
              </a:ext>
            </a:extLst>
          </p:cNvPr>
          <p:cNvSpPr txBox="1"/>
          <p:nvPr/>
        </p:nvSpPr>
        <p:spPr>
          <a:xfrm>
            <a:off x="4894729" y="6475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my_list</a:t>
            </a:r>
            <a:r>
              <a:rPr lang="en-IN" dirty="0"/>
              <a:t> = [1, 2, 3, 4, 5]</a:t>
            </a:r>
          </a:p>
          <a:p>
            <a:r>
              <a:rPr lang="en-IN" dirty="0" err="1"/>
              <a:t>my_iterator</a:t>
            </a:r>
            <a:r>
              <a:rPr lang="en-IN" dirty="0"/>
              <a:t> = </a:t>
            </a:r>
            <a:r>
              <a:rPr lang="en-IN" dirty="0" err="1"/>
              <a:t>iter</a:t>
            </a:r>
            <a:r>
              <a:rPr lang="en-IN" dirty="0"/>
              <a:t>(</a:t>
            </a:r>
            <a:r>
              <a:rPr lang="en-IN" dirty="0" err="1"/>
              <a:t>my_list</a:t>
            </a:r>
            <a:r>
              <a:rPr lang="en-IN" dirty="0"/>
              <a:t>)  # Creates an iterator from the list</a:t>
            </a:r>
          </a:p>
          <a:p>
            <a:r>
              <a:rPr lang="en-IN" dirty="0"/>
              <a:t>print(next(</a:t>
            </a:r>
            <a:r>
              <a:rPr lang="en-IN" dirty="0" err="1"/>
              <a:t>my_iterator</a:t>
            </a:r>
            <a:r>
              <a:rPr lang="en-IN" dirty="0"/>
              <a:t>))     # Output: 1</a:t>
            </a:r>
          </a:p>
          <a:p>
            <a:r>
              <a:rPr lang="en-IN" dirty="0"/>
              <a:t>print(next(</a:t>
            </a:r>
            <a:r>
              <a:rPr lang="en-IN" dirty="0" err="1"/>
              <a:t>my_iterator</a:t>
            </a:r>
            <a:r>
              <a:rPr lang="en-IN" dirty="0"/>
              <a:t>))     # Output: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B8976-2237-B79D-4298-73E3DCAB3A1E}"/>
              </a:ext>
            </a:extLst>
          </p:cNvPr>
          <p:cNvSpPr txBox="1"/>
          <p:nvPr/>
        </p:nvSpPr>
        <p:spPr>
          <a:xfrm>
            <a:off x="4894729" y="2596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Example 3: Using Iterators with Generators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B745F-A12C-7070-53B5-64EF58463176}"/>
              </a:ext>
            </a:extLst>
          </p:cNvPr>
          <p:cNvSpPr txBox="1"/>
          <p:nvPr/>
        </p:nvSpPr>
        <p:spPr>
          <a:xfrm>
            <a:off x="4894729" y="341202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my_generator</a:t>
            </a:r>
            <a:r>
              <a:rPr lang="en-IN" dirty="0"/>
              <a:t>():</a:t>
            </a:r>
          </a:p>
          <a:p>
            <a:r>
              <a:rPr lang="en-IN" dirty="0"/>
              <a:t>    yield 1</a:t>
            </a:r>
          </a:p>
          <a:p>
            <a:r>
              <a:rPr lang="en-IN" dirty="0"/>
              <a:t>    yield 2</a:t>
            </a:r>
          </a:p>
          <a:p>
            <a:r>
              <a:rPr lang="en-IN" dirty="0"/>
              <a:t>    yield 3</a:t>
            </a:r>
          </a:p>
          <a:p>
            <a:endParaRPr lang="en-IN" dirty="0"/>
          </a:p>
          <a:p>
            <a:r>
              <a:rPr lang="en-IN" dirty="0" err="1"/>
              <a:t>gen_iterator</a:t>
            </a:r>
            <a:r>
              <a:rPr lang="en-IN" dirty="0"/>
              <a:t> = </a:t>
            </a:r>
            <a:r>
              <a:rPr lang="en-IN" dirty="0" err="1"/>
              <a:t>my_generator</a:t>
            </a:r>
            <a:r>
              <a:rPr lang="en-IN" dirty="0"/>
              <a:t>()  # Creates an iterator from the generator</a:t>
            </a:r>
          </a:p>
          <a:p>
            <a:r>
              <a:rPr lang="en-IN" dirty="0"/>
              <a:t>print(next(</a:t>
            </a:r>
            <a:r>
              <a:rPr lang="en-IN" dirty="0" err="1"/>
              <a:t>gen_iterator</a:t>
            </a:r>
            <a:r>
              <a:rPr lang="en-IN" dirty="0"/>
              <a:t>))      # Output: 1</a:t>
            </a:r>
          </a:p>
          <a:p>
            <a:r>
              <a:rPr lang="en-IN" dirty="0"/>
              <a:t>print(next(</a:t>
            </a:r>
            <a:r>
              <a:rPr lang="en-IN" dirty="0" err="1"/>
              <a:t>gen_iterator</a:t>
            </a:r>
            <a:r>
              <a:rPr lang="en-IN" dirty="0"/>
              <a:t>))      # Output: 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48B93-A2E3-9F4E-C6CC-845956A8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62234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CBBCB9-F01A-F72C-C579-316F36362043}"/>
              </a:ext>
            </a:extLst>
          </p:cNvPr>
          <p:cNvSpPr txBox="1"/>
          <p:nvPr/>
        </p:nvSpPr>
        <p:spPr>
          <a:xfrm>
            <a:off x="695325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Example 4: Using built-in Iterators with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Iterable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EB053-20E3-8920-B59D-15ACAABC0083}"/>
              </a:ext>
            </a:extLst>
          </p:cNvPr>
          <p:cNvSpPr txBox="1"/>
          <p:nvPr/>
        </p:nvSpPr>
        <p:spPr>
          <a:xfrm>
            <a:off x="695325" y="8996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my_string</a:t>
            </a:r>
            <a:r>
              <a:rPr lang="en-IN" dirty="0"/>
              <a:t> = "Hello"</a:t>
            </a:r>
          </a:p>
          <a:p>
            <a:r>
              <a:rPr lang="en-IN" dirty="0" err="1"/>
              <a:t>str_iterator</a:t>
            </a:r>
            <a:r>
              <a:rPr lang="en-IN" dirty="0"/>
              <a:t> = </a:t>
            </a:r>
            <a:r>
              <a:rPr lang="en-IN" dirty="0" err="1"/>
              <a:t>iter</a:t>
            </a:r>
            <a:r>
              <a:rPr lang="en-IN" dirty="0"/>
              <a:t>(</a:t>
            </a:r>
            <a:r>
              <a:rPr lang="en-IN" dirty="0" err="1"/>
              <a:t>my_string</a:t>
            </a:r>
            <a:r>
              <a:rPr lang="en-IN" dirty="0"/>
              <a:t>)  # Creates an iterator from the string</a:t>
            </a:r>
          </a:p>
          <a:p>
            <a:r>
              <a:rPr lang="en-IN" dirty="0"/>
              <a:t>print(next(</a:t>
            </a:r>
            <a:r>
              <a:rPr lang="en-IN" dirty="0" err="1"/>
              <a:t>str_iterator</a:t>
            </a:r>
            <a:r>
              <a:rPr lang="en-IN" dirty="0"/>
              <a:t>))       # Output: 'H'</a:t>
            </a:r>
          </a:p>
          <a:p>
            <a:r>
              <a:rPr lang="en-IN" dirty="0"/>
              <a:t>print(next(</a:t>
            </a:r>
            <a:r>
              <a:rPr lang="en-IN" dirty="0" err="1"/>
              <a:t>str_iterator</a:t>
            </a:r>
            <a:r>
              <a:rPr lang="en-IN" dirty="0"/>
              <a:t>))       # Output: 'e'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7486C-AB7A-7F92-2D8D-E35EFC95B8C7}"/>
              </a:ext>
            </a:extLst>
          </p:cNvPr>
          <p:cNvSpPr txBox="1"/>
          <p:nvPr/>
        </p:nvSpPr>
        <p:spPr>
          <a:xfrm>
            <a:off x="561976" y="4809173"/>
            <a:ext cx="11249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These examples demonstrate the creation and usage of iterators in Python, illustrating how they can be implemented using custom classes, built-in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iterables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generators, and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iterable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objects. Iterators are fundamental for efficient data processing and manipulation in Python.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CBC4F6-3272-AA30-9A5C-E2480A8E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72191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419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Iterators in Python</vt:lpstr>
      <vt:lpstr>Introduction to Iterators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in Python</dc:title>
  <dc:creator>Bhimashankar Takalki</dc:creator>
  <cp:lastModifiedBy>Bhimashankar Takalki</cp:lastModifiedBy>
  <cp:revision>3</cp:revision>
  <dcterms:created xsi:type="dcterms:W3CDTF">2024-02-08T20:54:03Z</dcterms:created>
  <dcterms:modified xsi:type="dcterms:W3CDTF">2024-02-11T18:50:11Z</dcterms:modified>
</cp:coreProperties>
</file>