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1634A-1252-433E-80D0-66F7F1E1C26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D099-6CE6-4C85-8F77-CBC4A21C4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5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A540-9606-0B6E-7160-6634C7224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2A8F2-4DEF-B5B6-7E2B-BCC688165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1200-2727-1A2C-91C7-087B938C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6AA9-F434-4755-BC80-774587B1A453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90B5-940B-B2F1-D0CA-8C237880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D7C7-7289-06CC-68BC-CBA7AC19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DB60-C534-0823-2936-5B23DD5C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AA736-4075-B010-5C53-658C76D0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9F3E-A171-FEC1-AB81-8E641EE9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870-B809-47D7-B2A6-0F11C5C8B167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27B6-A9BD-0F08-6F74-BC33DE51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691-5EC3-8EDA-B876-96DB86AB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5D6BA-EAAF-9D47-FCD6-DBBB4C59F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55D57-1ED5-4209-308F-0F26F898E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0088-2FEA-75A3-BE6F-2CA252F0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9AD9-9FCB-4869-B2B4-830BFB52D209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1AECF-7663-7056-5968-85AD06A7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43CE-299D-C94D-F378-6A0D8B03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2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DCB7-7311-8FF5-A606-B2EAC94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6EFC-385E-DCE6-E25E-6B837078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FD85-BA33-96B3-1CA8-C50CFED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7987-4077-4FBB-8D99-594EF7356FF7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15CA-1253-6A26-11E8-6AE09184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FEDE-AC72-44D4-6A03-C45B04AA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6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C709-8770-BA15-6BB0-466415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4D0-8E94-E67B-705F-69F06089D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4A73-6DA8-868B-8BA6-0FCFBBC7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8D48-5A12-4396-8FE3-36DD1537CB99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43B0-FAEF-1A44-95BE-4949D036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BFE7-94D0-595A-62F5-6FF50514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BE29-85C9-BBDA-7E39-F92C26AD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B6C5-C06B-53CD-8D8B-584F73A0C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FF54D-1415-B9D8-BEC2-A3F8044E1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F705-CD43-33E3-85F6-D02C36CB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4BD2-4E39-4DFF-9759-7F6CDF5A6C6F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72DA2-6E43-55B5-904A-8C7CCA1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452B5-39CE-17F1-C54C-0B98D98D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0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4A1E-9129-6D5E-A3CD-95CC98B0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94D5-7D94-CEA2-AF97-C3218A71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13914-F6A8-D787-38B5-1319FB42F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2716C-6EA3-D6A5-1DDD-B63D84CE5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8CE2A-1008-1A8B-0A5C-3D3A9DD32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3AEAF-00AE-595E-E2DA-73F2A027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9B93-6699-4A0C-BCF7-F91DB883A330}" type="datetime1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36E8E-47FB-1C31-7564-55ABD83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77FF4-A659-C8F8-DFFE-B9E2C889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8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8FDE-7255-E280-0588-E25E9DAA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01BC9-2BFC-AB03-C171-0A9AFB90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C3FA-9858-4459-A9CA-231181D1687D}" type="datetime1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0A524-6C00-B3EC-D0E4-F4F217F4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F7D66-072B-2E98-590F-ED272A5D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06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556AF-D59D-3542-3BBD-70A16969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584A-3142-4095-AE4D-1163F5B13D1D}" type="datetime1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8F126-0D56-DB65-C0B3-55E82FB4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20ED5-4071-5466-29C5-A3A8ACC6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2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667C-D0AB-10CA-03EB-15FCBA3B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106F-7F26-4B7A-18A1-20C7657B4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8DD87-F04E-39DE-D715-7CF4CFC65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C88F6-F21E-4A6C-C0D4-3785ACED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DE5-D3CB-490B-A37F-942786D79A43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0FDD-42E3-9B11-0B1F-3634C064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0DE48-A0A5-9628-F66A-3980E6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7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5430-245D-2010-13B7-22B4A767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0D21E-02E4-74D1-6686-072C2CF1C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C2A61-61F6-44B3-D6DB-012A8CB36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0FD1-CD1F-E5BE-3E85-C329E477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D31E-379E-41C6-B514-2384BD43EC83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CD0C-9ED2-7EB3-DA09-C73BDD2F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AE26E-8EFE-FCF5-8252-734E6B0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DD042-1D97-E3FA-F80F-1BF4D20B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48ECE-C7AF-6706-30A0-036E0BAA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7026-3C58-6047-D78C-975EB46F0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561BC-47E8-41F0-B3B9-53E32A14243F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9B4C4-9785-5CB0-2F30-77AC139EC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2DBA4-248E-576F-B668-34EF311E2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EF1E-1F5A-42A9-9512-8620D532D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3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4FD8-C13C-DDB2-5CCE-25305CF13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MultiThreading</a:t>
            </a:r>
            <a:br>
              <a:rPr lang="en-GB" dirty="0"/>
            </a:br>
            <a:r>
              <a:rPr lang="en-GB" dirty="0"/>
              <a:t>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63565-46CF-D04F-CE55-3866FAAC6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7F3E2-5E1B-232C-FDBD-7330F083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427163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333BE-53CF-06CF-3A26-033ACED7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76" y="291424"/>
            <a:ext cx="9492905" cy="155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D99F6-7064-D07B-D7C4-5F5E0BBB2E93}"/>
              </a:ext>
            </a:extLst>
          </p:cNvPr>
          <p:cNvSpPr txBox="1"/>
          <p:nvPr/>
        </p:nvSpPr>
        <p:spPr>
          <a:xfrm>
            <a:off x="971550" y="1815423"/>
            <a:ext cx="5438775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threading</a:t>
            </a:r>
          </a:p>
          <a:p>
            <a:endParaRPr lang="en-IN" dirty="0"/>
          </a:p>
          <a:p>
            <a:r>
              <a:rPr lang="en-IN" dirty="0"/>
              <a:t>event = </a:t>
            </a:r>
            <a:r>
              <a:rPr lang="en-IN" dirty="0" err="1"/>
              <a:t>threading.Event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def worker():</a:t>
            </a:r>
          </a:p>
          <a:p>
            <a:r>
              <a:rPr lang="en-IN" dirty="0"/>
              <a:t>    print("Waiting for event to be set")</a:t>
            </a:r>
          </a:p>
          <a:p>
            <a:r>
              <a:rPr lang="en-IN" dirty="0"/>
              <a:t>    </a:t>
            </a:r>
            <a:r>
              <a:rPr lang="en-IN" dirty="0" err="1"/>
              <a:t>event.wait</a:t>
            </a:r>
            <a:r>
              <a:rPr lang="en-IN" dirty="0"/>
              <a:t>()</a:t>
            </a:r>
          </a:p>
          <a:p>
            <a:r>
              <a:rPr lang="en-IN" dirty="0"/>
              <a:t>    print("Event is set, continuing execution")</a:t>
            </a:r>
          </a:p>
          <a:p>
            <a:endParaRPr lang="en-IN" dirty="0"/>
          </a:p>
          <a:p>
            <a:r>
              <a:rPr lang="en-IN" dirty="0"/>
              <a:t># Create and start the worker thread</a:t>
            </a:r>
          </a:p>
          <a:p>
            <a:r>
              <a:rPr lang="en-IN" dirty="0"/>
              <a:t>thread = </a:t>
            </a:r>
            <a:r>
              <a:rPr lang="en-IN" dirty="0" err="1"/>
              <a:t>threading.Thread</a:t>
            </a:r>
            <a:r>
              <a:rPr lang="en-IN" dirty="0"/>
              <a:t>(target=worker)</a:t>
            </a:r>
          </a:p>
          <a:p>
            <a:r>
              <a:rPr lang="en-IN" dirty="0" err="1"/>
              <a:t>thread.start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5C8B7-D10A-C920-45CB-5055FC818106}"/>
              </a:ext>
            </a:extLst>
          </p:cNvPr>
          <p:cNvSpPr txBox="1"/>
          <p:nvPr/>
        </p:nvSpPr>
        <p:spPr>
          <a:xfrm>
            <a:off x="6743700" y="2369420"/>
            <a:ext cx="519112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# Main thread waits for some time</a:t>
            </a:r>
          </a:p>
          <a:p>
            <a:r>
              <a:rPr lang="en-IN" dirty="0" err="1"/>
              <a:t>threading.Event</a:t>
            </a:r>
            <a:r>
              <a:rPr lang="en-IN" dirty="0"/>
              <a:t>().wait(2)</a:t>
            </a:r>
          </a:p>
          <a:p>
            <a:endParaRPr lang="en-IN" dirty="0"/>
          </a:p>
          <a:p>
            <a:r>
              <a:rPr lang="en-IN" dirty="0"/>
              <a:t># Set the event</a:t>
            </a:r>
          </a:p>
          <a:p>
            <a:r>
              <a:rPr lang="en-IN" dirty="0"/>
              <a:t>print("Setting the event")</a:t>
            </a:r>
          </a:p>
          <a:p>
            <a:r>
              <a:rPr lang="en-IN" dirty="0" err="1"/>
              <a:t>event.set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Wait for the worker thread to complete</a:t>
            </a:r>
          </a:p>
          <a:p>
            <a:r>
              <a:rPr lang="en-IN" dirty="0" err="1"/>
              <a:t>thread.join</a:t>
            </a:r>
            <a:r>
              <a:rPr lang="en-IN" dirty="0"/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04A048-25B2-E2A7-2F6A-154D20C6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149379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23428-8CB5-7134-E2E1-933B5910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8" y="424781"/>
            <a:ext cx="7949801" cy="1124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9894B-2309-5931-1D65-D4E8D6513C86}"/>
              </a:ext>
            </a:extLst>
          </p:cNvPr>
          <p:cNvSpPr txBox="1"/>
          <p:nvPr/>
        </p:nvSpPr>
        <p:spPr>
          <a:xfrm>
            <a:off x="1219200" y="181891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threading</a:t>
            </a:r>
          </a:p>
          <a:p>
            <a:r>
              <a:rPr lang="en-IN" dirty="0"/>
              <a:t>import time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daemon_function</a:t>
            </a:r>
            <a:r>
              <a:rPr lang="en-IN" dirty="0"/>
              <a:t>():</a:t>
            </a:r>
          </a:p>
          <a:p>
            <a:r>
              <a:rPr lang="en-IN" dirty="0"/>
              <a:t>    while True:</a:t>
            </a:r>
          </a:p>
          <a:p>
            <a:r>
              <a:rPr lang="en-IN" dirty="0"/>
              <a:t>        print("Daemon thread is running")</a:t>
            </a:r>
          </a:p>
          <a:p>
            <a:r>
              <a:rPr lang="en-IN" dirty="0"/>
              <a:t>        </a:t>
            </a:r>
            <a:r>
              <a:rPr lang="en-IN" dirty="0" err="1"/>
              <a:t>time.sleep</a:t>
            </a:r>
            <a:r>
              <a:rPr lang="en-IN" dirty="0"/>
              <a:t>(1)</a:t>
            </a:r>
          </a:p>
          <a:p>
            <a:endParaRPr lang="en-IN" dirty="0"/>
          </a:p>
          <a:p>
            <a:r>
              <a:rPr lang="en-IN" dirty="0"/>
              <a:t># Create and start a daemon thread</a:t>
            </a:r>
          </a:p>
          <a:p>
            <a:r>
              <a:rPr lang="en-IN" dirty="0" err="1"/>
              <a:t>daemon_thread</a:t>
            </a:r>
            <a:r>
              <a:rPr lang="en-IN" dirty="0"/>
              <a:t> = </a:t>
            </a:r>
            <a:r>
              <a:rPr lang="en-IN" dirty="0" err="1"/>
              <a:t>threading.Thread</a:t>
            </a:r>
            <a:r>
              <a:rPr lang="en-IN" dirty="0"/>
              <a:t>(target=</a:t>
            </a:r>
            <a:r>
              <a:rPr lang="en-IN" dirty="0" err="1"/>
              <a:t>daemon_function</a:t>
            </a:r>
            <a:r>
              <a:rPr lang="en-IN" dirty="0"/>
              <a:t>)</a:t>
            </a:r>
          </a:p>
          <a:p>
            <a:r>
              <a:rPr lang="en-IN" dirty="0" err="1"/>
              <a:t>daemon_thread.daemon</a:t>
            </a:r>
            <a:r>
              <a:rPr lang="en-IN" dirty="0"/>
              <a:t> = True</a:t>
            </a:r>
          </a:p>
          <a:p>
            <a:r>
              <a:rPr lang="en-IN" dirty="0" err="1"/>
              <a:t>daemon_thread.start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Main thread waits for some time</a:t>
            </a:r>
          </a:p>
          <a:p>
            <a:r>
              <a:rPr lang="en-IN" dirty="0" err="1"/>
              <a:t>time.sleep</a:t>
            </a:r>
            <a:r>
              <a:rPr lang="en-IN" dirty="0"/>
              <a:t>(3)</a:t>
            </a:r>
          </a:p>
          <a:p>
            <a:endParaRPr lang="en-IN" dirty="0"/>
          </a:p>
          <a:p>
            <a:r>
              <a:rPr lang="en-IN" dirty="0"/>
              <a:t>print("Main thread is exiting")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04B69E-8D63-B7BA-FBFA-63A6F021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302983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E2E73B-B0F1-4793-8D3F-7CD91C87F45F}"/>
              </a:ext>
            </a:extLst>
          </p:cNvPr>
          <p:cNvSpPr txBox="1"/>
          <p:nvPr/>
        </p:nvSpPr>
        <p:spPr>
          <a:xfrm>
            <a:off x="1057835" y="583630"/>
            <a:ext cx="100763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Multithreading in Python allows you to execute multiple threads (lightweight processes) concurrently, enabling parallel execution of tasks and improving overall program performance, especially for I/O-bound operations. Python provides a built-in module called threading for working with threads.</a:t>
            </a:r>
            <a:endParaRPr lang="en-IN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CE89A3-B5B8-F8BE-20F1-C5C254B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140900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59137-6828-94CD-5AAA-C106CFC7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79" y="179755"/>
            <a:ext cx="11001914" cy="667824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23E3F5-1C8D-84EF-8460-1F61132D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331845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1723D-9AE0-2B96-789B-AAD53F1E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9" y="250140"/>
            <a:ext cx="10971262" cy="650028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034A91-6C8D-2C89-FE15-71B4995B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296179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153E2A-C177-A633-7181-B3C546B950DE}"/>
              </a:ext>
            </a:extLst>
          </p:cNvPr>
          <p:cNvSpPr txBox="1"/>
          <p:nvPr/>
        </p:nvSpPr>
        <p:spPr>
          <a:xfrm>
            <a:off x="134471" y="671691"/>
            <a:ext cx="1090108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threading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print_cube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):</a:t>
            </a:r>
          </a:p>
          <a:p>
            <a:r>
              <a:rPr lang="en-IN" dirty="0"/>
              <a:t>	print("Cube: {}" .format(</a:t>
            </a:r>
            <a:r>
              <a:rPr lang="en-IN" dirty="0" err="1"/>
              <a:t>num</a:t>
            </a:r>
            <a:r>
              <a:rPr lang="en-IN" dirty="0"/>
              <a:t> * </a:t>
            </a:r>
            <a:r>
              <a:rPr lang="en-IN" dirty="0" err="1"/>
              <a:t>num</a:t>
            </a:r>
            <a:r>
              <a:rPr lang="en-IN" dirty="0"/>
              <a:t> * </a:t>
            </a:r>
            <a:r>
              <a:rPr lang="en-IN" dirty="0" err="1"/>
              <a:t>num</a:t>
            </a:r>
            <a:r>
              <a:rPr lang="en-IN" dirty="0"/>
              <a:t>))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print_square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):</a:t>
            </a:r>
          </a:p>
          <a:p>
            <a:r>
              <a:rPr lang="en-IN" dirty="0"/>
              <a:t>	print("Square: {}" .format(</a:t>
            </a:r>
            <a:r>
              <a:rPr lang="en-IN" dirty="0" err="1"/>
              <a:t>num</a:t>
            </a:r>
            <a:r>
              <a:rPr lang="en-IN" dirty="0"/>
              <a:t> * </a:t>
            </a:r>
            <a:r>
              <a:rPr lang="en-IN" dirty="0" err="1"/>
              <a:t>num</a:t>
            </a:r>
            <a:r>
              <a:rPr lang="en-IN" dirty="0"/>
              <a:t>))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__name__ =="__main__":</a:t>
            </a:r>
          </a:p>
          <a:p>
            <a:r>
              <a:rPr lang="en-IN" dirty="0"/>
              <a:t>	t1 = </a:t>
            </a:r>
            <a:r>
              <a:rPr lang="en-IN" dirty="0" err="1"/>
              <a:t>threading.Thread</a:t>
            </a:r>
            <a:r>
              <a:rPr lang="en-IN" dirty="0"/>
              <a:t>(target=</a:t>
            </a:r>
            <a:r>
              <a:rPr lang="en-IN" dirty="0" err="1"/>
              <a:t>print_square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=(10,))</a:t>
            </a:r>
          </a:p>
          <a:p>
            <a:r>
              <a:rPr lang="en-IN" dirty="0"/>
              <a:t>	t2 = </a:t>
            </a:r>
            <a:r>
              <a:rPr lang="en-IN" dirty="0" err="1"/>
              <a:t>threading.Thread</a:t>
            </a:r>
            <a:r>
              <a:rPr lang="en-IN" dirty="0"/>
              <a:t>(target=</a:t>
            </a:r>
            <a:r>
              <a:rPr lang="en-IN" dirty="0" err="1"/>
              <a:t>print_cube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=(10,))</a:t>
            </a:r>
          </a:p>
          <a:p>
            <a:endParaRPr lang="en-IN" dirty="0"/>
          </a:p>
          <a:p>
            <a:r>
              <a:rPr lang="en-IN" dirty="0"/>
              <a:t>	t1.start()</a:t>
            </a:r>
          </a:p>
          <a:p>
            <a:r>
              <a:rPr lang="en-IN" dirty="0"/>
              <a:t>	t2.start()</a:t>
            </a:r>
          </a:p>
          <a:p>
            <a:endParaRPr lang="en-IN" dirty="0"/>
          </a:p>
          <a:p>
            <a:r>
              <a:rPr lang="en-IN" dirty="0"/>
              <a:t>	t1.join()</a:t>
            </a:r>
          </a:p>
          <a:p>
            <a:r>
              <a:rPr lang="en-IN" dirty="0"/>
              <a:t>	t2.join()</a:t>
            </a:r>
          </a:p>
          <a:p>
            <a:endParaRPr lang="en-IN" dirty="0"/>
          </a:p>
          <a:p>
            <a:r>
              <a:rPr lang="en-IN" dirty="0"/>
              <a:t>	print("Done!")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12DBD-2007-BAFF-0320-760EA9D657BF}"/>
              </a:ext>
            </a:extLst>
          </p:cNvPr>
          <p:cNvSpPr txBox="1"/>
          <p:nvPr/>
        </p:nvSpPr>
        <p:spPr>
          <a:xfrm>
            <a:off x="4105835" y="197224"/>
            <a:ext cx="3603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Example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1248F-4E32-47F6-C012-7A036E1F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246" y="3354070"/>
            <a:ext cx="2398119" cy="295768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C82939-D435-BF4F-79EA-FCB1EFE3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299523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E75E5-7867-FEC7-B833-5C0C641C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0" y="71189"/>
            <a:ext cx="9959837" cy="2322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98F34-1A8B-D368-8C19-60F680EF05E0}"/>
              </a:ext>
            </a:extLst>
          </p:cNvPr>
          <p:cNvSpPr txBox="1"/>
          <p:nvPr/>
        </p:nvSpPr>
        <p:spPr>
          <a:xfrm>
            <a:off x="618564" y="2393577"/>
            <a:ext cx="498213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threading</a:t>
            </a:r>
          </a:p>
          <a:p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endParaRPr lang="en-IN" dirty="0"/>
          </a:p>
          <a:p>
            <a:r>
              <a:rPr lang="en-IN" dirty="0"/>
              <a:t>def task1():</a:t>
            </a:r>
          </a:p>
          <a:p>
            <a:r>
              <a:rPr lang="en-IN" dirty="0"/>
              <a:t>	print("Task 1 assigned to thread: {}".format(</a:t>
            </a:r>
            <a:r>
              <a:rPr lang="en-IN" dirty="0" err="1"/>
              <a:t>threading.current_thread</a:t>
            </a:r>
            <a:r>
              <a:rPr lang="en-IN" dirty="0"/>
              <a:t>().name))</a:t>
            </a:r>
          </a:p>
          <a:p>
            <a:r>
              <a:rPr lang="en-IN" dirty="0"/>
              <a:t>	print("ID of process running task 1: {}".format(</a:t>
            </a:r>
            <a:r>
              <a:rPr lang="en-IN" dirty="0" err="1"/>
              <a:t>os.getpid</a:t>
            </a:r>
            <a:r>
              <a:rPr lang="en-IN" dirty="0"/>
              <a:t>()))</a:t>
            </a:r>
          </a:p>
          <a:p>
            <a:endParaRPr lang="en-IN" dirty="0"/>
          </a:p>
          <a:p>
            <a:r>
              <a:rPr lang="en-IN" dirty="0"/>
              <a:t>def task2():</a:t>
            </a:r>
          </a:p>
          <a:p>
            <a:r>
              <a:rPr lang="en-IN" dirty="0"/>
              <a:t>	print("Task 2 assigned to thread: {}".format(</a:t>
            </a:r>
            <a:r>
              <a:rPr lang="en-IN" dirty="0" err="1"/>
              <a:t>threading.current_thread</a:t>
            </a:r>
            <a:r>
              <a:rPr lang="en-IN" dirty="0"/>
              <a:t>().name))</a:t>
            </a:r>
          </a:p>
          <a:p>
            <a:r>
              <a:rPr lang="en-IN" dirty="0"/>
              <a:t>	print("ID of process running task 2: {}".format(</a:t>
            </a:r>
            <a:r>
              <a:rPr lang="en-IN" dirty="0" err="1"/>
              <a:t>os.getpid</a:t>
            </a:r>
            <a:r>
              <a:rPr lang="en-IN" dirty="0"/>
              <a:t>()))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F9540-72DF-8568-66E2-FEF52DAC7457}"/>
              </a:ext>
            </a:extLst>
          </p:cNvPr>
          <p:cNvSpPr txBox="1"/>
          <p:nvPr/>
        </p:nvSpPr>
        <p:spPr>
          <a:xfrm>
            <a:off x="5944395" y="2333685"/>
            <a:ext cx="609600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if __name__ == "__main__":</a:t>
            </a:r>
          </a:p>
          <a:p>
            <a:endParaRPr lang="en-IN" dirty="0"/>
          </a:p>
          <a:p>
            <a:r>
              <a:rPr lang="en-IN" dirty="0"/>
              <a:t>	print("ID of process running main program: {}".format(</a:t>
            </a:r>
            <a:r>
              <a:rPr lang="en-IN" dirty="0" err="1"/>
              <a:t>os.getpid</a:t>
            </a:r>
            <a:r>
              <a:rPr lang="en-IN" dirty="0"/>
              <a:t>()))</a:t>
            </a:r>
          </a:p>
          <a:p>
            <a:endParaRPr lang="en-IN" dirty="0"/>
          </a:p>
          <a:p>
            <a:r>
              <a:rPr lang="en-IN" dirty="0"/>
              <a:t>	print("Main thread name: {}".format(</a:t>
            </a:r>
            <a:r>
              <a:rPr lang="en-IN" dirty="0" err="1"/>
              <a:t>threading.current_thread</a:t>
            </a:r>
            <a:r>
              <a:rPr lang="en-IN" dirty="0"/>
              <a:t>().name))</a:t>
            </a:r>
          </a:p>
          <a:p>
            <a:endParaRPr lang="en-IN" dirty="0"/>
          </a:p>
          <a:p>
            <a:r>
              <a:rPr lang="en-IN" dirty="0"/>
              <a:t>	t1 = </a:t>
            </a:r>
            <a:r>
              <a:rPr lang="en-IN" dirty="0" err="1"/>
              <a:t>threading.Thread</a:t>
            </a:r>
            <a:r>
              <a:rPr lang="en-IN" dirty="0"/>
              <a:t>(target=task1, name='t1')</a:t>
            </a:r>
          </a:p>
          <a:p>
            <a:r>
              <a:rPr lang="en-IN" dirty="0"/>
              <a:t>	t2 = </a:t>
            </a:r>
            <a:r>
              <a:rPr lang="en-IN" dirty="0" err="1"/>
              <a:t>threading.Thread</a:t>
            </a:r>
            <a:r>
              <a:rPr lang="en-IN" dirty="0"/>
              <a:t>(target=task2, name='t2')</a:t>
            </a:r>
          </a:p>
          <a:p>
            <a:endParaRPr lang="en-IN" dirty="0"/>
          </a:p>
          <a:p>
            <a:r>
              <a:rPr lang="en-IN" dirty="0"/>
              <a:t>	t1.start()</a:t>
            </a:r>
          </a:p>
          <a:p>
            <a:r>
              <a:rPr lang="en-IN" dirty="0"/>
              <a:t>	t2.start()</a:t>
            </a:r>
          </a:p>
          <a:p>
            <a:endParaRPr lang="en-IN" dirty="0"/>
          </a:p>
          <a:p>
            <a:r>
              <a:rPr lang="en-IN" dirty="0"/>
              <a:t>	t1.join()</a:t>
            </a:r>
          </a:p>
          <a:p>
            <a:r>
              <a:rPr lang="en-IN" dirty="0"/>
              <a:t>	t2.join()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EBBBFB-5EEA-8BB9-DB74-FA3EA2BD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36666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0FFAE-6A13-F425-1F9B-0AF976E5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52" y="320514"/>
            <a:ext cx="8509336" cy="642234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7ABB4B-24E0-6DDE-9295-50EB74BE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20976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DD7DA-484E-B829-CF37-E292D159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86" y="9423"/>
            <a:ext cx="9774814" cy="683915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B367E3-AE8D-CFB6-5DF4-85BFFFD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189054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34DEA-CC07-C564-DC27-6ACD0FA6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2" y="262837"/>
            <a:ext cx="9401410" cy="2146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5504C-7F07-0766-695F-046A5E4B4D8F}"/>
              </a:ext>
            </a:extLst>
          </p:cNvPr>
          <p:cNvSpPr txBox="1"/>
          <p:nvPr/>
        </p:nvSpPr>
        <p:spPr>
          <a:xfrm>
            <a:off x="590550" y="2335322"/>
            <a:ext cx="410527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threading</a:t>
            </a:r>
          </a:p>
          <a:p>
            <a:endParaRPr lang="en-IN" dirty="0"/>
          </a:p>
          <a:p>
            <a:r>
              <a:rPr lang="en-IN" dirty="0" err="1"/>
              <a:t>shared_resource</a:t>
            </a:r>
            <a:r>
              <a:rPr lang="en-IN" dirty="0"/>
              <a:t> = 0</a:t>
            </a:r>
          </a:p>
          <a:p>
            <a:r>
              <a:rPr lang="en-IN" dirty="0"/>
              <a:t>lock = </a:t>
            </a:r>
            <a:r>
              <a:rPr lang="en-IN" dirty="0" err="1"/>
              <a:t>threading.Lock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def increment():</a:t>
            </a:r>
          </a:p>
          <a:p>
            <a:r>
              <a:rPr lang="en-IN" dirty="0"/>
              <a:t>    global </a:t>
            </a:r>
            <a:r>
              <a:rPr lang="en-IN" dirty="0" err="1"/>
              <a:t>shared_resource</a:t>
            </a:r>
            <a:endParaRPr lang="en-IN" dirty="0"/>
          </a:p>
          <a:p>
            <a:r>
              <a:rPr lang="en-IN" dirty="0"/>
              <a:t>    for _ in range(100000):</a:t>
            </a:r>
          </a:p>
          <a:p>
            <a:r>
              <a:rPr lang="en-IN" dirty="0"/>
              <a:t>        </a:t>
            </a:r>
            <a:r>
              <a:rPr lang="en-IN" dirty="0" err="1"/>
              <a:t>lock.acquire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shared_resource</a:t>
            </a:r>
            <a:r>
              <a:rPr lang="en-IN" dirty="0"/>
              <a:t> += 1</a:t>
            </a:r>
          </a:p>
          <a:p>
            <a:r>
              <a:rPr lang="en-IN" dirty="0"/>
              <a:t>        </a:t>
            </a:r>
            <a:r>
              <a:rPr lang="en-IN" dirty="0" err="1"/>
              <a:t>lock.release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A4684-A74F-39F3-C1DD-942BDFB44EDA}"/>
              </a:ext>
            </a:extLst>
          </p:cNvPr>
          <p:cNvSpPr txBox="1"/>
          <p:nvPr/>
        </p:nvSpPr>
        <p:spPr>
          <a:xfrm>
            <a:off x="5648558" y="2335322"/>
            <a:ext cx="60960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# Create and start multiple threads</a:t>
            </a:r>
          </a:p>
          <a:p>
            <a:r>
              <a:rPr lang="en-IN" dirty="0"/>
              <a:t>threads = []</a:t>
            </a:r>
          </a:p>
          <a:p>
            <a:r>
              <a:rPr lang="en-IN" dirty="0"/>
              <a:t>for _ in range(5):</a:t>
            </a:r>
          </a:p>
          <a:p>
            <a:r>
              <a:rPr lang="en-IN" dirty="0"/>
              <a:t>    thread = </a:t>
            </a:r>
            <a:r>
              <a:rPr lang="en-IN" dirty="0" err="1"/>
              <a:t>threading.Thread</a:t>
            </a:r>
            <a:r>
              <a:rPr lang="en-IN" dirty="0"/>
              <a:t>(target=increment)</a:t>
            </a:r>
          </a:p>
          <a:p>
            <a:r>
              <a:rPr lang="en-IN" dirty="0"/>
              <a:t>    </a:t>
            </a:r>
            <a:r>
              <a:rPr lang="en-IN" dirty="0" err="1"/>
              <a:t>threads.append</a:t>
            </a:r>
            <a:r>
              <a:rPr lang="en-IN" dirty="0"/>
              <a:t>(thread)</a:t>
            </a:r>
          </a:p>
          <a:p>
            <a:r>
              <a:rPr lang="en-IN" dirty="0"/>
              <a:t>    </a:t>
            </a:r>
            <a:r>
              <a:rPr lang="en-IN" dirty="0" err="1"/>
              <a:t>thread.start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Wait for all threads to complete</a:t>
            </a:r>
          </a:p>
          <a:p>
            <a:r>
              <a:rPr lang="en-IN" dirty="0"/>
              <a:t>for thread in threads:</a:t>
            </a:r>
          </a:p>
          <a:p>
            <a:r>
              <a:rPr lang="en-IN" dirty="0"/>
              <a:t>    </a:t>
            </a:r>
            <a:r>
              <a:rPr lang="en-IN" dirty="0" err="1"/>
              <a:t>thread.join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print("Final value of shared resource:", </a:t>
            </a:r>
            <a:r>
              <a:rPr lang="en-IN" dirty="0" err="1"/>
              <a:t>shared_resource</a:t>
            </a:r>
            <a:r>
              <a:rPr lang="en-IN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C240A3-DC95-DB1C-10F7-B3BB6E2C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273506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652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MultiThreading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In Python</dc:title>
  <dc:creator>Bhimashankar Takalki</dc:creator>
  <cp:lastModifiedBy>Bhimashankar Takalki</cp:lastModifiedBy>
  <cp:revision>5</cp:revision>
  <dcterms:created xsi:type="dcterms:W3CDTF">2024-02-08T23:08:37Z</dcterms:created>
  <dcterms:modified xsi:type="dcterms:W3CDTF">2024-02-11T18:51:43Z</dcterms:modified>
</cp:coreProperties>
</file>