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C6880-5ED0-4409-9D35-689721A9803A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F916A-E485-4E3C-BBCB-80AC4D790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0B2B-33C6-677D-E3F5-B0D9DB063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F5DFD-69EE-3AA6-2502-56CCE4747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40926-696C-FBA7-4A7B-7054525F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95C4-7C5B-423A-AB95-BD024E96EF75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7439C-1531-C0C4-7179-E027EAA3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B528B-0D6B-1491-A46F-7A00125A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DF1F-C4BA-4233-B140-1A9C4E969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1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50F3-1152-7214-E170-079127CB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94D07-D27F-117E-BE4C-7B42B5A99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F34C8-0EE4-B755-53B5-F2CDF2EF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D7CF-AB7A-4D0C-A754-53416CC0EBE5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4707-3F78-EAF6-2BCC-786C35F2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324B-482A-37B6-7FBA-77C6A8EB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DF1F-C4BA-4233-B140-1A9C4E969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31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FA141-09BE-8570-B907-338AD08D0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AD6CC-4076-F1A1-1E1E-0675BC70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E2F30-4058-CCA3-D71D-E2363654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2E38-8005-4E53-A14A-F3767C279499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BED27-62D7-C033-6C2F-96EB08F0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9C5E3-6509-5718-04A3-4455855D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DF1F-C4BA-4233-B140-1A9C4E969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01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8B13-C181-810B-A069-DC2708A9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DD44D-F048-5DE8-CE97-B76FE4405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0A47F-C774-DF90-56DF-BC76EE7C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E460-02C1-4C54-B938-89F504E28EA8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D1D3-B76B-0C87-918B-2D756DDE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6CF27-732C-BC86-4FFD-62E9E6BA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DF1F-C4BA-4233-B140-1A9C4E969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9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20EF-4EBD-214C-4963-3BDC80F7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ABBD1-0D0B-1FA8-A513-D948F0342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9F01B-333B-814A-E9BA-1B46A79B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6492-A14C-4AF6-AB4B-F2213C4B77E4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83D32-4415-A7AC-3D82-D90820EC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B4EE2-3031-94C6-7BD0-932FF4C9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DF1F-C4BA-4233-B140-1A9C4E969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0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5C74-3B3E-83FD-E1A3-577A34B0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E638-FD87-5502-94D3-571040F6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203FF-B411-548D-1B51-0E9229D5F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869EE-EAD5-C92D-EFDF-8D697B93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A924-2B02-4425-8B31-6DF517C75858}" type="datetime1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4852C-6BAF-7C2E-1087-73C180C8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20FBC-C8DC-6D7F-E5DA-D4A96DF8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DF1F-C4BA-4233-B140-1A9C4E969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77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FCB0-2BA3-D003-B6C5-74EE9119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76100-C074-1D5A-42C8-6E5FB521F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33B52-9884-99C1-A4E7-6ADA71F1B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4522B-EA3A-1339-90BC-585F83DFA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10FF2-36EB-DB77-0AD7-7B5A169AC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06DCF-D519-6B1F-71C9-66394673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FB1C-5102-43E0-A44E-30E3A7782812}" type="datetime1">
              <a:rPr lang="en-IN" smtClean="0"/>
              <a:t>12-02-2024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609F5-D6D8-A1AC-3869-79F2A784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28B05-E5E7-9090-57F4-3FA304D4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DF1F-C4BA-4233-B140-1A9C4E969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87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093C-50CE-647C-5368-5A554B05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AA169-6014-D755-E8A5-FA023606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1F3F-871E-40BA-A110-7C7CD3F078C8}" type="datetime1">
              <a:rPr lang="en-IN" smtClean="0"/>
              <a:t>12-02-2024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D6202-DA56-5730-06BF-8F953B93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07613-6235-6E37-BD9E-C32A6F05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DF1F-C4BA-4233-B140-1A9C4E969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2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EEAF8-30AB-58CE-5F32-46BBAA98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F31C-8004-4730-AFF0-F318DCC10727}" type="datetime1">
              <a:rPr lang="en-IN" smtClean="0"/>
              <a:t>12-02-2024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F2BC9-8D92-AA63-82EF-989B7857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07CAD-4F9D-7493-78CE-EE9516FE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DF1F-C4BA-4233-B140-1A9C4E969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64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F18C-4CE9-8209-B2C8-8C634260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45F97-46F2-A77D-3C33-59E0F9562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EA4A4-8731-F97B-792A-D59471245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4EE84-C09B-9434-A831-91F93A90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1FE7-34A6-49AB-A786-E6F2BA6773A4}" type="datetime1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BADB3-7AFC-0105-1B85-72C4B98E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E9947-2103-71A2-08F9-370214FF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DF1F-C4BA-4233-B140-1A9C4E969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89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6346-FF34-8523-2208-35F924B3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10E47-2286-9D4D-B80A-F0737EF01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23E34-AE41-4F5F-C83D-BD0FBA80E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DA6A3-2D15-3891-4501-DF19C652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C14F-5019-44F5-BCA7-58736D4546AF}" type="datetime1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FD2DC-C072-217B-960E-C1BC53E3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96F5A-4EE0-84E0-3278-74627E50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DF1F-C4BA-4233-B140-1A9C4E969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1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418B-26D9-6F2C-96BE-DEF9AAB3F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22C2E-CFDF-0F1A-755C-B7977A0BA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718D2-E5D2-D0BA-4898-94EDADC53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F52FC-A151-4A8E-93F8-E62D61CD2B90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E6B56-E0BD-3A5A-C396-3A40D1111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Bhimashankar Takalki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8B559-E493-7244-EFC3-B86D337A3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BDF1F-C4BA-4233-B140-1A9C4E969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08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7844-E919-9977-CDD9-4A4973656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Multiprocessing</a:t>
            </a:r>
            <a:br>
              <a:rPr lang="en-GB" dirty="0"/>
            </a:br>
            <a:r>
              <a:rPr lang="en-GB" dirty="0"/>
              <a:t>In 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70676-1D5B-8C33-BE09-69E6DDB41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23CF9-7492-2B50-75B8-79A54878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94621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B2737A-4F2E-866C-4FCB-08FA647E36AB}"/>
              </a:ext>
            </a:extLst>
          </p:cNvPr>
          <p:cNvSpPr txBox="1"/>
          <p:nvPr/>
        </p:nvSpPr>
        <p:spPr>
          <a:xfrm>
            <a:off x="986117" y="2053842"/>
            <a:ext cx="102197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Multiprocessing in Python refers to the ability to run multiple processes concurrently, utilizing multiple CPU cores to perform tasks in parallel. This is particularly useful for CPU-bound tasks that can benefit from parallel execution. Python provides the multiprocessing module for working with multiple processes.</a:t>
            </a:r>
            <a:endParaRPr lang="en-IN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D6A66C-03C1-6A88-0FD1-EE2C11A9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225252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85C1F4-7FA7-53E1-4B59-AD38576579DB}"/>
              </a:ext>
            </a:extLst>
          </p:cNvPr>
          <p:cNvSpPr txBox="1"/>
          <p:nvPr/>
        </p:nvSpPr>
        <p:spPr>
          <a:xfrm>
            <a:off x="1264023" y="243512"/>
            <a:ext cx="885713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import multiprocessing</a:t>
            </a:r>
          </a:p>
          <a:p>
            <a:endParaRPr lang="en-IN" sz="2400" dirty="0"/>
          </a:p>
          <a:p>
            <a:r>
              <a:rPr lang="en-IN" sz="2400" dirty="0"/>
              <a:t>def worker():</a:t>
            </a:r>
          </a:p>
          <a:p>
            <a:r>
              <a:rPr lang="en-IN" sz="2400" dirty="0"/>
              <a:t>    """Function to be executed by each process"""</a:t>
            </a:r>
          </a:p>
          <a:p>
            <a:r>
              <a:rPr lang="en-IN" sz="2400" dirty="0"/>
              <a:t>    print("Worker function executing")</a:t>
            </a:r>
          </a:p>
          <a:p>
            <a:endParaRPr lang="en-IN" sz="2400" dirty="0"/>
          </a:p>
          <a:p>
            <a:r>
              <a:rPr lang="en-IN" sz="2400" dirty="0"/>
              <a:t>if __name__ == "__main__":</a:t>
            </a:r>
          </a:p>
          <a:p>
            <a:r>
              <a:rPr lang="en-IN" sz="2400" dirty="0"/>
              <a:t>    # Create and start a process</a:t>
            </a:r>
          </a:p>
          <a:p>
            <a:r>
              <a:rPr lang="en-IN" sz="2400" dirty="0"/>
              <a:t>    process = </a:t>
            </a:r>
            <a:r>
              <a:rPr lang="en-IN" sz="2400" dirty="0" err="1"/>
              <a:t>multiprocessing.Process</a:t>
            </a:r>
            <a:r>
              <a:rPr lang="en-IN" sz="2400" dirty="0"/>
              <a:t>(target=worker)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process.start</a:t>
            </a:r>
            <a:r>
              <a:rPr lang="en-IN" sz="2400" dirty="0"/>
              <a:t>()</a:t>
            </a:r>
          </a:p>
          <a:p>
            <a:endParaRPr lang="en-IN" sz="2400" dirty="0"/>
          </a:p>
          <a:p>
            <a:r>
              <a:rPr lang="en-IN" sz="2400" dirty="0"/>
              <a:t>    # Wait for the process to finish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process.join</a:t>
            </a:r>
            <a:r>
              <a:rPr lang="en-IN" sz="2400" dirty="0"/>
              <a:t>()</a:t>
            </a:r>
          </a:p>
          <a:p>
            <a:endParaRPr lang="en-IN" sz="2400" dirty="0"/>
          </a:p>
          <a:p>
            <a:r>
              <a:rPr lang="en-IN" sz="2400" dirty="0"/>
              <a:t>    print("Main process exiting")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4151A9-80F9-43C1-81CA-676A0672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373116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CD460-498F-DCA4-7F5C-B825D86636FD}"/>
              </a:ext>
            </a:extLst>
          </p:cNvPr>
          <p:cNvSpPr txBox="1"/>
          <p:nvPr/>
        </p:nvSpPr>
        <p:spPr>
          <a:xfrm>
            <a:off x="1281952" y="653133"/>
            <a:ext cx="1006736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In this example: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We define a worker function that represents the task to be executed by each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We create a </a:t>
            </a:r>
            <a:r>
              <a:rPr lang="en-GB" sz="2400" dirty="0" err="1"/>
              <a:t>multiprocessing.Process</a:t>
            </a:r>
            <a:r>
              <a:rPr lang="en-GB" sz="2400" dirty="0"/>
              <a:t> object and specify the target argument as the worker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We start the process using the start()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We wait for the process to finish using the join()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Finally, we print a message indicating that the main process is exiting.</a:t>
            </a:r>
            <a:endParaRPr lang="en-IN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196C57-E4CF-3AF6-F3C9-C326EE6B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372430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0A74E6-2B63-0855-2301-26417818CD02}"/>
              </a:ext>
            </a:extLst>
          </p:cNvPr>
          <p:cNvSpPr txBox="1"/>
          <p:nvPr/>
        </p:nvSpPr>
        <p:spPr>
          <a:xfrm>
            <a:off x="986118" y="47424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Passing Arguments to Processes: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7FD46-C21D-A3C7-B749-36880F862C88}"/>
              </a:ext>
            </a:extLst>
          </p:cNvPr>
          <p:cNvSpPr txBox="1"/>
          <p:nvPr/>
        </p:nvSpPr>
        <p:spPr>
          <a:xfrm>
            <a:off x="986117" y="1205823"/>
            <a:ext cx="1010322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import multiprocessing</a:t>
            </a:r>
          </a:p>
          <a:p>
            <a:endParaRPr lang="en-IN" sz="2400" dirty="0"/>
          </a:p>
          <a:p>
            <a:r>
              <a:rPr lang="en-IN" sz="2400" dirty="0"/>
              <a:t>def worker(</a:t>
            </a:r>
            <a:r>
              <a:rPr lang="en-IN" sz="2400" dirty="0" err="1"/>
              <a:t>num</a:t>
            </a:r>
            <a:r>
              <a:rPr lang="en-IN" sz="2400" dirty="0"/>
              <a:t>):</a:t>
            </a:r>
          </a:p>
          <a:p>
            <a:r>
              <a:rPr lang="en-IN" sz="2400" dirty="0"/>
              <a:t>    """Function to be executed by each process"""</a:t>
            </a:r>
          </a:p>
          <a:p>
            <a:r>
              <a:rPr lang="en-IN" sz="2400" dirty="0"/>
              <a:t>    print(</a:t>
            </a:r>
            <a:r>
              <a:rPr lang="en-IN" sz="2400" dirty="0" err="1"/>
              <a:t>f"Worker</a:t>
            </a:r>
            <a:r>
              <a:rPr lang="en-IN" sz="2400" dirty="0"/>
              <a:t> function executing with argument: {</a:t>
            </a:r>
            <a:r>
              <a:rPr lang="en-IN" sz="2400" dirty="0" err="1"/>
              <a:t>num</a:t>
            </a:r>
            <a:r>
              <a:rPr lang="en-IN" sz="2400" dirty="0"/>
              <a:t>}")</a:t>
            </a:r>
          </a:p>
          <a:p>
            <a:endParaRPr lang="en-IN" sz="2400" dirty="0"/>
          </a:p>
          <a:p>
            <a:r>
              <a:rPr lang="en-IN" sz="2400" dirty="0"/>
              <a:t>if __name__ == "__main__":</a:t>
            </a:r>
          </a:p>
          <a:p>
            <a:r>
              <a:rPr lang="en-IN" sz="2400" dirty="0"/>
              <a:t>    # Create and start a process with an argument</a:t>
            </a:r>
          </a:p>
          <a:p>
            <a:r>
              <a:rPr lang="en-IN" sz="2400" dirty="0"/>
              <a:t>    process = </a:t>
            </a:r>
            <a:r>
              <a:rPr lang="en-IN" sz="2400" dirty="0" err="1"/>
              <a:t>multiprocessing.Process</a:t>
            </a:r>
            <a:r>
              <a:rPr lang="en-IN" sz="2400" dirty="0"/>
              <a:t>(target=worker, </a:t>
            </a:r>
            <a:r>
              <a:rPr lang="en-IN" sz="2400" dirty="0" err="1"/>
              <a:t>args</a:t>
            </a:r>
            <a:r>
              <a:rPr lang="en-IN" sz="2400" dirty="0"/>
              <a:t>=(10,))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process.start</a:t>
            </a:r>
            <a:r>
              <a:rPr lang="en-IN" sz="2400" dirty="0"/>
              <a:t>()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process.join</a:t>
            </a:r>
            <a:r>
              <a:rPr lang="en-IN" sz="2400" dirty="0"/>
              <a:t>()</a:t>
            </a:r>
          </a:p>
          <a:p>
            <a:endParaRPr lang="en-IN" sz="2400" dirty="0"/>
          </a:p>
          <a:p>
            <a:r>
              <a:rPr lang="en-IN" sz="2400" dirty="0"/>
              <a:t>    print("Main process exiting")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2ACD01-AC65-B230-C778-B3C59272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174065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1ABF65-8E38-C6B8-5712-E6AC67C4E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96" y="234469"/>
            <a:ext cx="9323310" cy="655992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B4CA17-7DB2-D334-1CD5-2C8888D9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378252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F3BF15-B14C-8605-A390-AC3EB9B05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71" y="592693"/>
            <a:ext cx="10225667" cy="405998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68824-3464-DFE3-AEEC-31471E0D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342080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C139D-7EB8-9950-5736-E24DA45F1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DE02F-19AE-A878-A9F0-EED372EC5625}"/>
              </a:ext>
            </a:extLst>
          </p:cNvPr>
          <p:cNvSpPr txBox="1"/>
          <p:nvPr/>
        </p:nvSpPr>
        <p:spPr>
          <a:xfrm>
            <a:off x="986118" y="47424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Pool of Processes: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7D818-A573-AF82-037D-F545088C6F4E}"/>
              </a:ext>
            </a:extLst>
          </p:cNvPr>
          <p:cNvSpPr txBox="1"/>
          <p:nvPr/>
        </p:nvSpPr>
        <p:spPr>
          <a:xfrm>
            <a:off x="986118" y="1053423"/>
            <a:ext cx="1010322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import multiprocessing</a:t>
            </a:r>
          </a:p>
          <a:p>
            <a:endParaRPr lang="en-GB" sz="2000" dirty="0"/>
          </a:p>
          <a:p>
            <a:r>
              <a:rPr lang="en-GB" sz="2000" dirty="0"/>
              <a:t>def worker(</a:t>
            </a:r>
            <a:r>
              <a:rPr lang="en-GB" sz="2000" dirty="0" err="1"/>
              <a:t>num</a:t>
            </a:r>
            <a:r>
              <a:rPr lang="en-GB" sz="2000" dirty="0"/>
              <a:t>):</a:t>
            </a:r>
          </a:p>
          <a:p>
            <a:r>
              <a:rPr lang="en-GB" sz="2000" dirty="0"/>
              <a:t>    """Function to be executed by each process"""</a:t>
            </a:r>
          </a:p>
          <a:p>
            <a:r>
              <a:rPr lang="en-GB" sz="2000" dirty="0"/>
              <a:t>    return </a:t>
            </a:r>
            <a:r>
              <a:rPr lang="en-GB" sz="2000" dirty="0" err="1"/>
              <a:t>num</a:t>
            </a:r>
            <a:r>
              <a:rPr lang="en-GB" sz="2000" dirty="0"/>
              <a:t> * 2</a:t>
            </a:r>
          </a:p>
          <a:p>
            <a:endParaRPr lang="en-GB" sz="2000" dirty="0"/>
          </a:p>
          <a:p>
            <a:r>
              <a:rPr lang="en-GB" sz="2000" dirty="0"/>
              <a:t>if __name__ == "__main__":</a:t>
            </a:r>
          </a:p>
          <a:p>
            <a:r>
              <a:rPr lang="en-GB" sz="2000" dirty="0"/>
              <a:t>    # Create a pool of processes</a:t>
            </a:r>
          </a:p>
          <a:p>
            <a:r>
              <a:rPr lang="en-GB" sz="2000" dirty="0"/>
              <a:t>    pool = </a:t>
            </a:r>
            <a:r>
              <a:rPr lang="en-GB" sz="2000" dirty="0" err="1"/>
              <a:t>multiprocessing.Pool</a:t>
            </a:r>
            <a:r>
              <a:rPr lang="en-GB" sz="2000" dirty="0"/>
              <a:t>(processes=4)</a:t>
            </a:r>
          </a:p>
          <a:p>
            <a:endParaRPr lang="en-GB" sz="2000" dirty="0"/>
          </a:p>
          <a:p>
            <a:r>
              <a:rPr lang="en-GB" sz="2000" dirty="0"/>
              <a:t>    # Map the worker function to multiple arguments</a:t>
            </a:r>
          </a:p>
          <a:p>
            <a:r>
              <a:rPr lang="en-GB" sz="2000" dirty="0"/>
              <a:t>    results = </a:t>
            </a:r>
            <a:r>
              <a:rPr lang="en-GB" sz="2000" dirty="0" err="1"/>
              <a:t>pool.map</a:t>
            </a:r>
            <a:r>
              <a:rPr lang="en-GB" sz="2000" dirty="0"/>
              <a:t>(worker, [1, 2, 3, 4, 5])</a:t>
            </a:r>
          </a:p>
          <a:p>
            <a:endParaRPr lang="en-GB" sz="2000" dirty="0"/>
          </a:p>
          <a:p>
            <a:r>
              <a:rPr lang="en-GB" sz="2000" dirty="0"/>
              <a:t>    # Close the pool and wait for all processes to finish</a:t>
            </a:r>
          </a:p>
          <a:p>
            <a:r>
              <a:rPr lang="en-GB" sz="2000" dirty="0"/>
              <a:t>    </a:t>
            </a:r>
            <a:r>
              <a:rPr lang="en-GB" sz="2000" dirty="0" err="1"/>
              <a:t>pool.close</a:t>
            </a:r>
            <a:r>
              <a:rPr lang="en-GB" sz="2000" dirty="0"/>
              <a:t>()</a:t>
            </a:r>
          </a:p>
          <a:p>
            <a:r>
              <a:rPr lang="en-GB" sz="2000" dirty="0"/>
              <a:t>    </a:t>
            </a:r>
            <a:r>
              <a:rPr lang="en-GB" sz="2000" dirty="0" err="1"/>
              <a:t>pool.join</a:t>
            </a:r>
            <a:r>
              <a:rPr lang="en-GB" sz="2000" dirty="0"/>
              <a:t>()</a:t>
            </a:r>
          </a:p>
          <a:p>
            <a:endParaRPr lang="en-GB" sz="2000" dirty="0"/>
          </a:p>
          <a:p>
            <a:r>
              <a:rPr lang="en-GB" sz="2000" dirty="0"/>
              <a:t>    print("Results:", results)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471DA8-1817-00F3-D2C0-42B5B1A7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231149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411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Multiprocessing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Multiprocessing In Python</dc:title>
  <dc:creator>Bhimashankar Takalki</dc:creator>
  <cp:lastModifiedBy>Bhimashankar Takalki</cp:lastModifiedBy>
  <cp:revision>5</cp:revision>
  <dcterms:created xsi:type="dcterms:W3CDTF">2024-02-08T23:40:56Z</dcterms:created>
  <dcterms:modified xsi:type="dcterms:W3CDTF">2024-02-11T18:51:02Z</dcterms:modified>
</cp:coreProperties>
</file>