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5887-95FF-B56F-38C8-54691D2E4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DD314-1B4A-77C2-38BB-49C9B8BA3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075A8-ADF7-57E2-61B5-EDE3D022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D90B-361C-6DB6-CE21-5FA07C99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19D9-BBFC-E9A5-D8BF-028DD173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3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78AE-6CB1-ED3C-FB95-74CE901A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1DAF9-3987-CADF-D3CB-C750BA1B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562C4-FEA3-C3FE-6A7D-BAA246B1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7991-B9DF-91DA-F7BC-8C88D07F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B17F-B040-F725-4827-0FBDE3AE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0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9A0F1C-E740-269A-8E67-272621410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95FD7-F20D-83BB-FA77-10BF512C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D057-33A7-2D43-6057-552E9597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030B-FAD6-294C-02E2-C0778173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4F6F0-921B-0E87-4D40-6421640D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C397-C483-A41B-3FE4-C8B93AE1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8E28-7F8F-0EC1-05C5-31F2FA627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ED60-08A6-62FA-17EE-5774A088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54A2-5E9B-E9DB-6FE2-A9D686C1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0FBB-0F1B-4B63-6021-D987BBF1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6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A190-9F92-FFC7-1B7F-87CFD9D6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7E57C-611F-9A66-C480-D067C9B35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81193-0501-2673-9331-0CAA7AB1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724F-4638-CA6A-6471-B2118E03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6CD0-2C1A-F863-FB8A-682B004C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6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A763-5E2D-1991-135F-A9DBF21D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EA37-5358-5093-C044-2F973A18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3613F-3D96-B078-CB36-B58C25CB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B72CD-F249-422E-4975-DB5094BC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DE43D-E856-410D-AA6E-697B0782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4390B-B0C2-BE67-C8C4-72A2C9DA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5206-61E4-BE2C-C79D-A1B56231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A79B-8717-8A93-A391-941A51CD8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84E1-6D48-AC6E-C850-62AAC57F8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D2DDF-C606-27E5-6110-D455B1828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659B8-C520-6712-24A0-6311D368E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4CCAA-9AC8-6FFE-9A4C-51DA2A4F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B2A17-71E8-3B6B-EE50-DDD7BAD3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B5A24-4352-9E81-99DD-E3565AFD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48ED-B03B-0A0E-56A2-9B37C1A0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19C3-D1E2-6DD6-A3A0-3182D3B9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F5B48-466B-3316-A559-AA33E4E7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A6F7F-23C4-8803-83AC-6ECA12B0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5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B803-04DB-BF0E-64E7-4B7A767E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E45DF-B0EC-6C0E-F7B0-1B7A75BD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89B7A-0BC4-053F-411A-E304D31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3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410B-1644-5DF4-45F3-1A34C84F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3C6F-2F4B-14F3-128D-AF9C58B9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52A60-A38B-62D8-8C89-1837F1F1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DF6D-A44A-932B-D047-35F01443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E3E0-28F7-02E4-07EC-9457E656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8766-375A-426D-AC56-FB10CDCD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3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D7F7-48BC-E51E-9DC4-BF2C7312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372B9-6FCB-6457-6FFD-C7DDD1F51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AA0F7-03A7-0739-8C9B-3413DBFD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5837-80F0-7804-27E6-A260D81B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1A721-3F90-382F-2919-BE41A522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FDCD-BE27-F771-E343-4D64A36A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69BBC-E8F6-6B10-381E-1EF65440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A23A-27B8-2877-6B63-40CA8BF8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F305-A40C-9837-F530-76E7B35D9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BDC3B-9491-4A8C-B9E8-1760575EBD35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95D3-AFCF-633C-735D-10BF0F254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2481-6B29-9FB4-A1E8-FE95A9B49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E339B-5398-46FD-ADBD-22D13E34C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EB2C9-D293-899B-9F0C-E4921260D34B}"/>
              </a:ext>
            </a:extLst>
          </p:cNvPr>
          <p:cNvSpPr txBox="1"/>
          <p:nvPr/>
        </p:nvSpPr>
        <p:spPr>
          <a:xfrm>
            <a:off x="742277" y="214759"/>
            <a:ext cx="1103734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Python Operator Overloading</a:t>
            </a:r>
          </a:p>
          <a:p>
            <a:r>
              <a:rPr lang="en-GB" sz="2400" dirty="0"/>
              <a:t>In Python, we can change the way operators work for user-defined types.</a:t>
            </a:r>
          </a:p>
          <a:p>
            <a:endParaRPr lang="en-GB" sz="2400" dirty="0"/>
          </a:p>
          <a:p>
            <a:r>
              <a:rPr lang="en-GB" sz="2400" dirty="0"/>
              <a:t>For example, the + operator will perform arithmetic addition on two numbers, merge two lists, or concatenate two strings.</a:t>
            </a:r>
          </a:p>
          <a:p>
            <a:endParaRPr lang="en-GB" sz="2400" dirty="0"/>
          </a:p>
          <a:p>
            <a:r>
              <a:rPr lang="en-GB" sz="2400" dirty="0"/>
              <a:t>This feature in Python that allows the same operator to have different meaning according to the context is called operator overloading.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0B019-4214-E0B3-CD0D-36377583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7" y="3446413"/>
            <a:ext cx="9772016" cy="31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AB5A5-1129-4FC2-9D73-7445247D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8" y="324475"/>
            <a:ext cx="10539679" cy="150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3BAC5B-7F21-E01D-5A66-55BB1D25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75" y="1833222"/>
            <a:ext cx="11264249" cy="44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6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39894-25BD-EC43-1B6D-149B1254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78" y="486711"/>
            <a:ext cx="10832370" cy="2447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B626A-F7ED-9E6B-F36A-AB88FCAF9093}"/>
              </a:ext>
            </a:extLst>
          </p:cNvPr>
          <p:cNvSpPr txBox="1"/>
          <p:nvPr/>
        </p:nvSpPr>
        <p:spPr>
          <a:xfrm>
            <a:off x="1099969" y="2756306"/>
            <a:ext cx="80870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Point: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x=0, y=0):</a:t>
            </a:r>
          </a:p>
          <a:p>
            <a:r>
              <a:rPr lang="en-IN" dirty="0"/>
              <a:t>        </a:t>
            </a:r>
            <a:r>
              <a:rPr lang="en-IN" dirty="0" err="1"/>
              <a:t>self.x</a:t>
            </a:r>
            <a:r>
              <a:rPr lang="en-IN" dirty="0"/>
              <a:t> = x</a:t>
            </a:r>
          </a:p>
          <a:p>
            <a:r>
              <a:rPr lang="en-IN" dirty="0"/>
              <a:t>        </a:t>
            </a:r>
            <a:r>
              <a:rPr lang="en-IN" dirty="0" err="1"/>
              <a:t>self.y</a:t>
            </a:r>
            <a:r>
              <a:rPr lang="en-IN" dirty="0"/>
              <a:t> = y</a:t>
            </a:r>
          </a:p>
          <a:p>
            <a:endParaRPr lang="en-IN" dirty="0"/>
          </a:p>
          <a:p>
            <a:r>
              <a:rPr lang="en-IN" dirty="0"/>
              <a:t>    def __str__(self):</a:t>
            </a:r>
          </a:p>
          <a:p>
            <a:r>
              <a:rPr lang="en-IN" dirty="0"/>
              <a:t>        return "({0},{1})".format(</a:t>
            </a:r>
            <a:r>
              <a:rPr lang="en-IN" dirty="0" err="1"/>
              <a:t>self.x</a:t>
            </a:r>
            <a:r>
              <a:rPr lang="en-IN" dirty="0"/>
              <a:t>, </a:t>
            </a:r>
            <a:r>
              <a:rPr lang="en-IN" dirty="0" err="1"/>
              <a:t>self.y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def __add__(self, other):</a:t>
            </a:r>
          </a:p>
          <a:p>
            <a:r>
              <a:rPr lang="en-IN" dirty="0"/>
              <a:t>        x = </a:t>
            </a:r>
            <a:r>
              <a:rPr lang="en-IN" dirty="0" err="1"/>
              <a:t>self.x</a:t>
            </a:r>
            <a:r>
              <a:rPr lang="en-IN" dirty="0"/>
              <a:t> + </a:t>
            </a:r>
            <a:r>
              <a:rPr lang="en-IN" dirty="0" err="1"/>
              <a:t>other.x</a:t>
            </a:r>
            <a:endParaRPr lang="en-IN" dirty="0"/>
          </a:p>
          <a:p>
            <a:r>
              <a:rPr lang="en-IN" dirty="0"/>
              <a:t>        y = </a:t>
            </a:r>
            <a:r>
              <a:rPr lang="en-IN" dirty="0" err="1"/>
              <a:t>self.y</a:t>
            </a:r>
            <a:r>
              <a:rPr lang="en-IN" dirty="0"/>
              <a:t> + </a:t>
            </a:r>
            <a:r>
              <a:rPr lang="en-IN" dirty="0" err="1"/>
              <a:t>other.y</a:t>
            </a:r>
            <a:endParaRPr lang="en-IN" dirty="0"/>
          </a:p>
          <a:p>
            <a:r>
              <a:rPr lang="en-IN" dirty="0"/>
              <a:t>        return Point(x, y)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31CC3-B4D5-7D4D-36CF-E7493544128A}"/>
              </a:ext>
            </a:extLst>
          </p:cNvPr>
          <p:cNvSpPr txBox="1"/>
          <p:nvPr/>
        </p:nvSpPr>
        <p:spPr>
          <a:xfrm>
            <a:off x="7715922" y="2934193"/>
            <a:ext cx="3916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p1 = Point(1, 2)</a:t>
            </a:r>
          </a:p>
          <a:p>
            <a:r>
              <a:rPr lang="en-IN" dirty="0"/>
              <a:t>p2 = Point(2, 3)</a:t>
            </a:r>
          </a:p>
          <a:p>
            <a:endParaRPr lang="en-IN" dirty="0"/>
          </a:p>
          <a:p>
            <a:r>
              <a:rPr lang="en-IN" dirty="0"/>
              <a:t>print(p1+p2)</a:t>
            </a:r>
          </a:p>
          <a:p>
            <a:endParaRPr lang="en-IN" dirty="0"/>
          </a:p>
          <a:p>
            <a:r>
              <a:rPr lang="en-IN" dirty="0"/>
              <a:t># Output: (3,5)</a:t>
            </a:r>
          </a:p>
        </p:txBody>
      </p:sp>
    </p:spTree>
    <p:extLst>
      <p:ext uri="{BB962C8B-B14F-4D97-AF65-F5344CB8AC3E}">
        <p14:creationId xmlns:p14="http://schemas.microsoft.com/office/powerpoint/2010/main" val="210560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49C8A-4116-A627-417F-707EA548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0" y="497469"/>
            <a:ext cx="10667424" cy="2370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1AB2BC-F97B-A299-E6E1-E23B11FD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69" y="3429000"/>
            <a:ext cx="748348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3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C6BF3-C228-E606-F8E5-0E5C4AC35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7" y="504322"/>
            <a:ext cx="10853825" cy="53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3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0788B-6366-619D-A6BA-DB7CC4113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2" y="374644"/>
            <a:ext cx="10773663" cy="2655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127EC7-E8B7-D505-A2D2-33AC40901AE2}"/>
              </a:ext>
            </a:extLst>
          </p:cNvPr>
          <p:cNvSpPr txBox="1"/>
          <p:nvPr/>
        </p:nvSpPr>
        <p:spPr>
          <a:xfrm>
            <a:off x="905436" y="2887682"/>
            <a:ext cx="60511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Person:</a:t>
            </a:r>
          </a:p>
          <a:p>
            <a:r>
              <a:rPr lang="en-IN" dirty="0"/>
              <a:t>    def __</a:t>
            </a:r>
            <a:r>
              <a:rPr lang="en-IN" dirty="0" err="1"/>
              <a:t>init</a:t>
            </a:r>
            <a:r>
              <a:rPr lang="en-IN" dirty="0"/>
              <a:t>__(self, name, age):</a:t>
            </a:r>
          </a:p>
          <a:p>
            <a:r>
              <a:rPr lang="en-IN" dirty="0"/>
              <a:t>        self.name = name</a:t>
            </a:r>
          </a:p>
          <a:p>
            <a:r>
              <a:rPr lang="en-IN" dirty="0"/>
              <a:t>        </a:t>
            </a:r>
            <a:r>
              <a:rPr lang="en-IN" dirty="0" err="1"/>
              <a:t>self.age</a:t>
            </a:r>
            <a:r>
              <a:rPr lang="en-IN" dirty="0"/>
              <a:t> = age</a:t>
            </a:r>
          </a:p>
          <a:p>
            <a:endParaRPr lang="en-IN" dirty="0"/>
          </a:p>
          <a:p>
            <a:r>
              <a:rPr lang="en-IN" dirty="0"/>
              <a:t>    # overload &lt; operator</a:t>
            </a:r>
          </a:p>
          <a:p>
            <a:r>
              <a:rPr lang="en-IN" dirty="0"/>
              <a:t>    def __</a:t>
            </a:r>
            <a:r>
              <a:rPr lang="en-IN" dirty="0" err="1"/>
              <a:t>lt</a:t>
            </a:r>
            <a:r>
              <a:rPr lang="en-IN" dirty="0"/>
              <a:t>__(self, other):</a:t>
            </a:r>
          </a:p>
          <a:p>
            <a:r>
              <a:rPr lang="en-IN" dirty="0"/>
              <a:t>        return </a:t>
            </a:r>
            <a:r>
              <a:rPr lang="en-IN" dirty="0" err="1"/>
              <a:t>self.age</a:t>
            </a:r>
            <a:r>
              <a:rPr lang="en-IN" dirty="0"/>
              <a:t> &lt; </a:t>
            </a:r>
            <a:r>
              <a:rPr lang="en-IN" dirty="0" err="1"/>
              <a:t>other.age</a:t>
            </a:r>
            <a:endParaRPr lang="en-IN" dirty="0"/>
          </a:p>
          <a:p>
            <a:endParaRPr lang="en-IN" dirty="0"/>
          </a:p>
          <a:p>
            <a:r>
              <a:rPr lang="en-IN" dirty="0"/>
              <a:t>p1 = Person("Alice", 20)</a:t>
            </a:r>
          </a:p>
          <a:p>
            <a:r>
              <a:rPr lang="en-IN" dirty="0"/>
              <a:t>p2 = Person("Bob", 30)</a:t>
            </a:r>
          </a:p>
          <a:p>
            <a:endParaRPr lang="en-IN" dirty="0"/>
          </a:p>
          <a:p>
            <a:r>
              <a:rPr lang="en-IN" dirty="0"/>
              <a:t>print(p1 &lt; p2)  # prints True</a:t>
            </a:r>
          </a:p>
          <a:p>
            <a:r>
              <a:rPr lang="en-IN" dirty="0"/>
              <a:t>print(p2 &lt; p1)  # prints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471EE-ACF2-D8D6-AE30-D2A8749CFBC0}"/>
              </a:ext>
            </a:extLst>
          </p:cNvPr>
          <p:cNvSpPr txBox="1"/>
          <p:nvPr/>
        </p:nvSpPr>
        <p:spPr>
          <a:xfrm>
            <a:off x="7321923" y="3189760"/>
            <a:ext cx="3715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Here, __</a:t>
            </a:r>
            <a:r>
              <a:rPr lang="en-GB" dirty="0" err="1"/>
              <a:t>lt</a:t>
            </a:r>
            <a:r>
              <a:rPr lang="en-GB" dirty="0"/>
              <a:t>__() overloads the &lt; operator to compare the age attribute of two objects.</a:t>
            </a:r>
          </a:p>
          <a:p>
            <a:endParaRPr lang="en-GB" dirty="0"/>
          </a:p>
          <a:p>
            <a:r>
              <a:rPr lang="en-GB" dirty="0"/>
              <a:t>The __</a:t>
            </a:r>
            <a:r>
              <a:rPr lang="en-GB" dirty="0" err="1"/>
              <a:t>lt</a:t>
            </a:r>
            <a:r>
              <a:rPr lang="en-GB" dirty="0"/>
              <a:t>__() method returns,</a:t>
            </a:r>
          </a:p>
          <a:p>
            <a:endParaRPr lang="en-GB" dirty="0"/>
          </a:p>
          <a:p>
            <a:r>
              <a:rPr lang="en-GB" dirty="0"/>
              <a:t>True - if the first object's age is less than the second object's age</a:t>
            </a:r>
          </a:p>
          <a:p>
            <a:r>
              <a:rPr lang="en-GB" dirty="0"/>
              <a:t>False - if the first object's age is greater than the second object's 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7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F2268-98E3-DC5E-81DF-36168F73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7" y="407265"/>
            <a:ext cx="10221901" cy="55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A81E04-8BBD-2C90-20D8-719E78B30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02" y="576734"/>
            <a:ext cx="10691596" cy="45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7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317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Bhimashankar Takalki</dc:creator>
  <cp:lastModifiedBy>Bhimashankar Takalki</cp:lastModifiedBy>
  <cp:revision>4</cp:revision>
  <dcterms:created xsi:type="dcterms:W3CDTF">2024-02-08T10:46:35Z</dcterms:created>
  <dcterms:modified xsi:type="dcterms:W3CDTF">2024-02-11T18:54:08Z</dcterms:modified>
</cp:coreProperties>
</file>