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F653-2F82-691C-0A03-E76C59441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C67E0-E1E6-397C-38F4-AAF4CF4D2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D2EB6-8D19-778B-93F7-BF6B9528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EE43-04E5-44BC-87B7-DBB2F60206D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7CC4-15CD-6851-DFB5-B74B1504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6527-EC47-FF78-AF12-163D4CB1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505A-FDC7-4488-B05D-CB04AD140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91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80A6-314C-A905-D221-FDD9382C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84484-ECA3-EC6B-72F4-F4B57A6D9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1B477-A5FC-3746-2611-2420E60E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EE43-04E5-44BC-87B7-DBB2F60206D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883D5-C17A-4485-D671-0B8C15BC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3EF7-68C6-EF74-02BD-6957F532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505A-FDC7-4488-B05D-CB04AD140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86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0BA3E-9059-77DC-E4A6-A77793F79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1152E-3A1C-8B5C-BC93-DF446FCF6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5E68C-90F9-B313-9EC1-09955115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EE43-04E5-44BC-87B7-DBB2F60206D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1D4AF-2B01-AE6E-B61C-C70BD8BD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05F0-9B77-E160-445A-143C9FC3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505A-FDC7-4488-B05D-CB04AD140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8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BE9B-BB75-645B-C13F-86B9A3F8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4CCDF-2B3B-7C99-6426-DAE19CCCF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F2EC2-BC1C-E073-778F-80165703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EE43-04E5-44BC-87B7-DBB2F60206D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01908-0349-1846-7DA3-D0211528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B3458-E0EB-3175-55F2-65D53C68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505A-FDC7-4488-B05D-CB04AD140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29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E9FA-2B17-BB59-6F69-35521681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C719E-E059-E055-95F8-A0C4C0027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D6E17-4F9B-CA48-A21A-C0BBDC1E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EE43-04E5-44BC-87B7-DBB2F60206D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6E921-DAF4-AC70-C2D6-F619A09D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CEDC1-BF9C-C4DF-FBC8-F87C53F9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505A-FDC7-4488-B05D-CB04AD140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7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A89F-1C8D-3205-9E57-FC86EA8A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90C0-5218-D761-E633-DEB8072D7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F4EE0-8D4A-D89B-8FE6-DA706DD84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A7776-56E9-7C78-487F-D51366C9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EE43-04E5-44BC-87B7-DBB2F60206D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1165-1327-71A1-72BA-80BD41AF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B361B-0E1A-0DE2-4BDD-6C4E2D29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505A-FDC7-4488-B05D-CB04AD140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7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EBAB-1D43-4DC3-5969-A03D7424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3309B-E51D-5C23-2268-6AA35E317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42374-9A06-DFDC-F991-AE6DDB2A8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45F05-0629-A9F6-5995-57C1616DF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4AD87-6145-6111-C548-AF81AF540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4F109-1AA4-8C49-DFE0-11146FAF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EE43-04E5-44BC-87B7-DBB2F60206D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D8DF0-F37C-2DFC-658C-64B04546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CB470-04A5-1698-8559-0E80F982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505A-FDC7-4488-B05D-CB04AD140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0188-6DBD-4EAF-262D-1EC47FFB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6FE24-F6A6-312D-A530-F1E85E52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EE43-04E5-44BC-87B7-DBB2F60206D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91082-59A8-640D-7FA1-B7A94C36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46450-8E3A-C092-044F-D78012B1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505A-FDC7-4488-B05D-CB04AD140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7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66C99-32B4-9418-94BD-AA40B5DE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EE43-04E5-44BC-87B7-DBB2F60206D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181B0-5D4B-3296-01D7-9C76AC86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836CF-1A00-2ECB-3163-431E3060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505A-FDC7-4488-B05D-CB04AD140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73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3E20-1AB4-9A5A-BA12-B2781CD3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668A-1AD9-25C9-5F18-C63B9D357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1C0A4-95DD-D6F9-26A8-7BE495410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90AB7-0B36-730C-1B8F-133AC893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EE43-04E5-44BC-87B7-DBB2F60206D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39B38-20D7-4FE7-A2E5-C7464B4C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CC4D1-7281-F6DD-5050-0D591B32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505A-FDC7-4488-B05D-CB04AD140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46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384B-82A5-4562-97CD-07F9DD96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4E2FD-5379-4CDF-E977-A7B79071E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5532E-8056-6E2E-B515-B177AF338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4FF49-5978-3C9F-21EE-588AABCD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EE43-04E5-44BC-87B7-DBB2F60206D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EDFBB-C1FA-EE7A-E109-ADFAC275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BBE07-3A83-1B32-075B-8B7DCAEC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505A-FDC7-4488-B05D-CB04AD140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08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F9701-139E-A5F4-7E45-F119FBC8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EA16B-C1DA-3E00-5BF1-66F46096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A5E5F-45D5-CFEF-5540-489D5893C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4EE43-04E5-44BC-87B7-DBB2F60206DB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7B08-E52B-315A-732A-55C762924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705A-75D1-1B65-B307-EF1994BBF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E505A-FDC7-4488-B05D-CB04AD140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72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9C14-B0A5-2418-8866-4C60BB8F3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Random Module</a:t>
            </a:r>
            <a:br>
              <a:rPr lang="en-GB" dirty="0"/>
            </a:br>
            <a:r>
              <a:rPr lang="en-GB" dirty="0"/>
              <a:t>In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F5F5A-96EE-F43B-F8CB-69EB23DB8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8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F8475F-3998-CF5B-68E4-CFE73B2539AF}"/>
              </a:ext>
            </a:extLst>
          </p:cNvPr>
          <p:cNvSpPr txBox="1"/>
          <p:nvPr/>
        </p:nvSpPr>
        <p:spPr>
          <a:xfrm>
            <a:off x="779929" y="372507"/>
            <a:ext cx="101839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random module in Python provides functions for generating random numbers and choosing random elements from sequences. It's a versatile module that's commonly used for simulations, games, statistical sampling, and cryptography.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69F39-6722-C2D7-6CDA-A6B9007C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14" y="1295837"/>
            <a:ext cx="9907494" cy="51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3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B3DF9B-3520-FD8E-94C4-921463EF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35" y="794197"/>
            <a:ext cx="10007627" cy="263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0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1FF6216-862B-03B7-DD3B-816D14CA2CAB}"/>
              </a:ext>
            </a:extLst>
          </p:cNvPr>
          <p:cNvSpPr/>
          <p:nvPr/>
        </p:nvSpPr>
        <p:spPr>
          <a:xfrm>
            <a:off x="392204" y="273984"/>
            <a:ext cx="5789521" cy="3678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55A9D7-5B02-3BA5-F948-612D5A1DFA60}"/>
              </a:ext>
            </a:extLst>
          </p:cNvPr>
          <p:cNvGrpSpPr/>
          <p:nvPr/>
        </p:nvGrpSpPr>
        <p:grpSpPr>
          <a:xfrm>
            <a:off x="734264" y="531655"/>
            <a:ext cx="5334000" cy="3297163"/>
            <a:chOff x="762000" y="519063"/>
            <a:chExt cx="5334000" cy="32971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7DC084-75D9-6D1F-91B1-6938934D264B}"/>
                </a:ext>
              </a:extLst>
            </p:cNvPr>
            <p:cNvSpPr txBox="1"/>
            <p:nvPr/>
          </p:nvSpPr>
          <p:spPr>
            <a:xfrm>
              <a:off x="762000" y="519063"/>
              <a:ext cx="42761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b="1" dirty="0"/>
                <a:t>1. Generating Random Numbers: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71A60B-6B0F-B3BB-98CD-75574D43C9BB}"/>
                </a:ext>
              </a:extLst>
            </p:cNvPr>
            <p:cNvSpPr txBox="1"/>
            <p:nvPr/>
          </p:nvSpPr>
          <p:spPr>
            <a:xfrm>
              <a:off x="762000" y="1230903"/>
              <a:ext cx="5334000" cy="2585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/>
                <a:t>import random</a:t>
              </a:r>
            </a:p>
            <a:p>
              <a:endParaRPr lang="en-IN" dirty="0"/>
            </a:p>
            <a:p>
              <a:r>
                <a:rPr lang="en-IN" dirty="0"/>
                <a:t># Generate a random float number between 0 and 1</a:t>
              </a:r>
            </a:p>
            <a:p>
              <a:r>
                <a:rPr lang="en-IN" dirty="0" err="1"/>
                <a:t>random_float</a:t>
              </a:r>
              <a:r>
                <a:rPr lang="en-IN" dirty="0"/>
                <a:t> = </a:t>
              </a:r>
              <a:r>
                <a:rPr lang="en-IN" dirty="0" err="1"/>
                <a:t>random.random</a:t>
              </a:r>
              <a:r>
                <a:rPr lang="en-IN" dirty="0"/>
                <a:t>()</a:t>
              </a:r>
            </a:p>
            <a:p>
              <a:r>
                <a:rPr lang="en-IN" dirty="0"/>
                <a:t>print("Random float number:", </a:t>
              </a:r>
              <a:r>
                <a:rPr lang="en-IN" dirty="0" err="1"/>
                <a:t>random_float</a:t>
              </a:r>
              <a:r>
                <a:rPr lang="en-IN" dirty="0"/>
                <a:t>)</a:t>
              </a:r>
            </a:p>
            <a:p>
              <a:endParaRPr lang="en-IN" dirty="0"/>
            </a:p>
            <a:p>
              <a:r>
                <a:rPr lang="en-IN" dirty="0"/>
                <a:t># Generate a random integer between 1 and 100</a:t>
              </a:r>
            </a:p>
            <a:p>
              <a:r>
                <a:rPr lang="en-IN" dirty="0" err="1"/>
                <a:t>random_int</a:t>
              </a:r>
              <a:r>
                <a:rPr lang="en-IN" dirty="0"/>
                <a:t> = </a:t>
              </a:r>
              <a:r>
                <a:rPr lang="en-IN" dirty="0" err="1"/>
                <a:t>random.randint</a:t>
              </a:r>
              <a:r>
                <a:rPr lang="en-IN" dirty="0"/>
                <a:t>(1, 100)</a:t>
              </a:r>
            </a:p>
            <a:p>
              <a:r>
                <a:rPr lang="en-IN" dirty="0"/>
                <a:t>print("Random integer:", </a:t>
              </a:r>
              <a:r>
                <a:rPr lang="en-IN" dirty="0" err="1"/>
                <a:t>random_int</a:t>
              </a:r>
              <a:r>
                <a:rPr lang="en-IN" dirty="0"/>
                <a:t>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9C0B79-3D04-D15F-37B4-B693D467B8D9}"/>
              </a:ext>
            </a:extLst>
          </p:cNvPr>
          <p:cNvGrpSpPr/>
          <p:nvPr/>
        </p:nvGrpSpPr>
        <p:grpSpPr>
          <a:xfrm>
            <a:off x="6181725" y="273984"/>
            <a:ext cx="5795124" cy="3678891"/>
            <a:chOff x="2649629" y="3429000"/>
            <a:chExt cx="5795124" cy="367889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D0B388D-3707-7ED5-6727-5319EEEB08CA}"/>
                </a:ext>
              </a:extLst>
            </p:cNvPr>
            <p:cNvGrpSpPr/>
            <p:nvPr/>
          </p:nvGrpSpPr>
          <p:grpSpPr>
            <a:xfrm>
              <a:off x="3747246" y="3686671"/>
              <a:ext cx="4697507" cy="2466166"/>
              <a:chOff x="7115174" y="-255429"/>
              <a:chExt cx="4697507" cy="246616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1DAA15-9CFD-8DC6-9F23-3AEAC9FFD4B7}"/>
                  </a:ext>
                </a:extLst>
              </p:cNvPr>
              <p:cNvSpPr txBox="1"/>
              <p:nvPr/>
            </p:nvSpPr>
            <p:spPr>
              <a:xfrm>
                <a:off x="7115174" y="-255429"/>
                <a:ext cx="45002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IN" b="1" i="0" dirty="0">
                    <a:solidFill>
                      <a:srgbClr val="0D0D0D"/>
                    </a:solidFill>
                    <a:effectLst/>
                    <a:latin typeface="Söhne"/>
                  </a:rPr>
                  <a:t>2. Choosing Random Elements: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3C172E-F868-14B0-B127-C665EC22E189}"/>
                  </a:ext>
                </a:extLst>
              </p:cNvPr>
              <p:cNvSpPr txBox="1"/>
              <p:nvPr/>
            </p:nvSpPr>
            <p:spPr>
              <a:xfrm>
                <a:off x="7115174" y="456411"/>
                <a:ext cx="4697507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import random</a:t>
                </a:r>
              </a:p>
              <a:p>
                <a:endParaRPr lang="en-IN" dirty="0"/>
              </a:p>
              <a:p>
                <a:r>
                  <a:rPr lang="en-IN" dirty="0"/>
                  <a:t># Choose a random element from a list</a:t>
                </a:r>
              </a:p>
              <a:p>
                <a:r>
                  <a:rPr lang="en-IN" dirty="0" err="1"/>
                  <a:t>my_list</a:t>
                </a:r>
                <a:r>
                  <a:rPr lang="en-IN" dirty="0"/>
                  <a:t> = ['apple', 'banana', 'cherry', 'date']</a:t>
                </a:r>
              </a:p>
              <a:p>
                <a:r>
                  <a:rPr lang="en-IN" dirty="0" err="1"/>
                  <a:t>random_element</a:t>
                </a:r>
                <a:r>
                  <a:rPr lang="en-IN" dirty="0"/>
                  <a:t> = </a:t>
                </a:r>
                <a:r>
                  <a:rPr lang="en-IN" dirty="0" err="1"/>
                  <a:t>random.choice</a:t>
                </a:r>
                <a:r>
                  <a:rPr lang="en-IN" dirty="0"/>
                  <a:t>(</a:t>
                </a:r>
                <a:r>
                  <a:rPr lang="en-IN" dirty="0" err="1"/>
                  <a:t>my_list</a:t>
                </a:r>
                <a:r>
                  <a:rPr lang="en-IN" dirty="0"/>
                  <a:t>)</a:t>
                </a:r>
              </a:p>
              <a:p>
                <a:r>
                  <a:rPr lang="en-IN" dirty="0"/>
                  <a:t>print("Random element:", </a:t>
                </a:r>
                <a:r>
                  <a:rPr lang="en-IN" dirty="0" err="1"/>
                  <a:t>random_element</a:t>
                </a:r>
                <a:r>
                  <a:rPr lang="en-IN" dirty="0"/>
                  <a:t>)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C1E7C7-A8C5-A3CB-B6E2-B9A9EDF3EAE2}"/>
                </a:ext>
              </a:extLst>
            </p:cNvPr>
            <p:cNvSpPr/>
            <p:nvPr/>
          </p:nvSpPr>
          <p:spPr>
            <a:xfrm>
              <a:off x="2649629" y="3429000"/>
              <a:ext cx="5789521" cy="36788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20621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45B437D-F8F1-0AF9-67D3-FF7DC8720DC3}"/>
              </a:ext>
            </a:extLst>
          </p:cNvPr>
          <p:cNvGrpSpPr/>
          <p:nvPr/>
        </p:nvGrpSpPr>
        <p:grpSpPr>
          <a:xfrm>
            <a:off x="306480" y="264459"/>
            <a:ext cx="4617946" cy="3878916"/>
            <a:chOff x="306479" y="264459"/>
            <a:chExt cx="5789521" cy="367889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31C78B0-4903-C272-E252-58C21D168F0C}"/>
                </a:ext>
              </a:extLst>
            </p:cNvPr>
            <p:cNvSpPr/>
            <p:nvPr/>
          </p:nvSpPr>
          <p:spPr>
            <a:xfrm>
              <a:off x="306479" y="264459"/>
              <a:ext cx="5789521" cy="36788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EA9366-F6C4-4390-56AA-615ACD0D9490}"/>
                </a:ext>
              </a:extLst>
            </p:cNvPr>
            <p:cNvSpPr txBox="1"/>
            <p:nvPr/>
          </p:nvSpPr>
          <p:spPr>
            <a:xfrm>
              <a:off x="409575" y="558284"/>
              <a:ext cx="28670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IN" b="1" i="0" dirty="0">
                  <a:solidFill>
                    <a:srgbClr val="0D0D0D"/>
                  </a:solidFill>
                  <a:effectLst/>
                  <a:latin typeface="Söhne"/>
                </a:rPr>
                <a:t>3. Shuffling Elements: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ADEABB-1E66-0339-3A82-0322AC2F4BE5}"/>
                </a:ext>
              </a:extLst>
            </p:cNvPr>
            <p:cNvSpPr txBox="1"/>
            <p:nvPr/>
          </p:nvSpPr>
          <p:spPr>
            <a:xfrm>
              <a:off x="476250" y="1558320"/>
              <a:ext cx="5105400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/>
                <a:t>import random</a:t>
              </a:r>
            </a:p>
            <a:p>
              <a:endParaRPr lang="en-IN" dirty="0"/>
            </a:p>
            <a:p>
              <a:r>
                <a:rPr lang="en-IN" dirty="0"/>
                <a:t># Shuffle a list in place</a:t>
              </a:r>
            </a:p>
            <a:p>
              <a:r>
                <a:rPr lang="en-IN" dirty="0" err="1"/>
                <a:t>my_list</a:t>
              </a:r>
              <a:r>
                <a:rPr lang="en-IN" dirty="0"/>
                <a:t> = [1, 2, 3, 4, 5]</a:t>
              </a:r>
            </a:p>
            <a:p>
              <a:r>
                <a:rPr lang="en-IN" dirty="0" err="1"/>
                <a:t>random.shuffle</a:t>
              </a:r>
              <a:r>
                <a:rPr lang="en-IN" dirty="0"/>
                <a:t>(</a:t>
              </a:r>
              <a:r>
                <a:rPr lang="en-IN" dirty="0" err="1"/>
                <a:t>my_list</a:t>
              </a:r>
              <a:r>
                <a:rPr lang="en-IN" dirty="0"/>
                <a:t>)</a:t>
              </a:r>
            </a:p>
            <a:p>
              <a:r>
                <a:rPr lang="en-IN" dirty="0"/>
                <a:t>print("Shuffled list:", </a:t>
              </a:r>
              <a:r>
                <a:rPr lang="en-IN" dirty="0" err="1"/>
                <a:t>my_list</a:t>
              </a:r>
              <a:r>
                <a:rPr lang="en-IN" dirty="0"/>
                <a:t>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133E77-E73D-39E6-C406-E9DD910995DD}"/>
              </a:ext>
            </a:extLst>
          </p:cNvPr>
          <p:cNvGrpSpPr/>
          <p:nvPr/>
        </p:nvGrpSpPr>
        <p:grpSpPr>
          <a:xfrm>
            <a:off x="5059843" y="168275"/>
            <a:ext cx="6995450" cy="6288741"/>
            <a:chOff x="306479" y="264459"/>
            <a:chExt cx="5789521" cy="628874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FDDF08-870C-4216-1289-AC471FE1B570}"/>
                </a:ext>
              </a:extLst>
            </p:cNvPr>
            <p:cNvSpPr/>
            <p:nvPr/>
          </p:nvSpPr>
          <p:spPr>
            <a:xfrm>
              <a:off x="306479" y="264459"/>
              <a:ext cx="5789521" cy="62887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90D68E-EBFE-BBE5-8B35-C221A9DABB65}"/>
                </a:ext>
              </a:extLst>
            </p:cNvPr>
            <p:cNvSpPr txBox="1"/>
            <p:nvPr/>
          </p:nvSpPr>
          <p:spPr>
            <a:xfrm>
              <a:off x="409575" y="558284"/>
              <a:ext cx="28670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IN" b="1" i="0" dirty="0">
                  <a:solidFill>
                    <a:srgbClr val="0D0D0D"/>
                  </a:solidFill>
                  <a:effectLst/>
                  <a:latin typeface="Söhne"/>
                </a:rPr>
                <a:t>4. Random Sampling: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614F3D-0AF3-3DD4-99FA-BBA63521F6D7}"/>
                </a:ext>
              </a:extLst>
            </p:cNvPr>
            <p:cNvSpPr txBox="1"/>
            <p:nvPr/>
          </p:nvSpPr>
          <p:spPr>
            <a:xfrm>
              <a:off x="476250" y="1558320"/>
              <a:ext cx="5543699" cy="36933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import random</a:t>
              </a:r>
            </a:p>
            <a:p>
              <a:endParaRPr lang="en-GB" dirty="0"/>
            </a:p>
            <a:p>
              <a:r>
                <a:rPr lang="en-GB" dirty="0"/>
                <a:t># Sample 3 elements without replacement from a list</a:t>
              </a:r>
            </a:p>
            <a:p>
              <a:r>
                <a:rPr lang="en-GB" dirty="0" err="1"/>
                <a:t>my_list</a:t>
              </a:r>
              <a:r>
                <a:rPr lang="en-GB" dirty="0"/>
                <a:t> = ['apple', 'banana', 'cherry', 'date']</a:t>
              </a:r>
            </a:p>
            <a:p>
              <a:r>
                <a:rPr lang="en-GB" dirty="0"/>
                <a:t>sample = </a:t>
              </a:r>
              <a:r>
                <a:rPr lang="en-GB" dirty="0" err="1"/>
                <a:t>random.sample</a:t>
              </a:r>
              <a:r>
                <a:rPr lang="en-GB" dirty="0"/>
                <a:t>(</a:t>
              </a:r>
              <a:r>
                <a:rPr lang="en-GB" dirty="0" err="1"/>
                <a:t>my_list</a:t>
              </a:r>
              <a:r>
                <a:rPr lang="en-GB" dirty="0"/>
                <a:t>, 3)</a:t>
              </a:r>
            </a:p>
            <a:p>
              <a:r>
                <a:rPr lang="en-GB" dirty="0"/>
                <a:t>print("Random sample without replacement:", sample)</a:t>
              </a:r>
            </a:p>
            <a:p>
              <a:endParaRPr lang="en-GB" dirty="0"/>
            </a:p>
            <a:p>
              <a:r>
                <a:rPr lang="en-GB" dirty="0"/>
                <a:t># Sample 5 elements with replacement from a list with weights</a:t>
              </a:r>
            </a:p>
            <a:p>
              <a:r>
                <a:rPr lang="en-GB" dirty="0"/>
                <a:t>weights = [0.1, 0.2, 0.3, 0.4]</a:t>
              </a:r>
            </a:p>
            <a:p>
              <a:r>
                <a:rPr lang="en-GB" dirty="0" err="1"/>
                <a:t>sample_with_weights</a:t>
              </a:r>
              <a:r>
                <a:rPr lang="en-GB" dirty="0"/>
                <a:t> = </a:t>
              </a:r>
              <a:r>
                <a:rPr lang="en-GB" dirty="0" err="1"/>
                <a:t>random.choices</a:t>
              </a:r>
              <a:r>
                <a:rPr lang="en-GB" dirty="0"/>
                <a:t>(</a:t>
              </a:r>
              <a:r>
                <a:rPr lang="en-GB" dirty="0" err="1"/>
                <a:t>my_list</a:t>
              </a:r>
              <a:r>
                <a:rPr lang="en-GB" dirty="0"/>
                <a:t>, weights=weights, k=5)</a:t>
              </a:r>
            </a:p>
            <a:p>
              <a:r>
                <a:rPr lang="en-GB" dirty="0"/>
                <a:t>print("Random sample with replacement and weights:", </a:t>
              </a:r>
              <a:r>
                <a:rPr lang="en-GB" dirty="0" err="1"/>
                <a:t>sample_with_weights</a:t>
              </a:r>
              <a:r>
                <a:rPr lang="en-GB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19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Random Module In Python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Module In Python</dc:title>
  <dc:creator>Bhimashankar Takalki</dc:creator>
  <cp:lastModifiedBy>Bhimashankar Takalki</cp:lastModifiedBy>
  <cp:revision>1</cp:revision>
  <dcterms:created xsi:type="dcterms:W3CDTF">2024-02-08T21:46:10Z</dcterms:created>
  <dcterms:modified xsi:type="dcterms:W3CDTF">2024-02-08T21:46:10Z</dcterms:modified>
</cp:coreProperties>
</file>