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73" r:id="rId9"/>
    <p:sldId id="257" r:id="rId10"/>
    <p:sldId id="258" r:id="rId11"/>
    <p:sldId id="259" r:id="rId12"/>
    <p:sldId id="260" r:id="rId13"/>
    <p:sldId id="261" r:id="rId14"/>
    <p:sldId id="262" r:id="rId15"/>
    <p:sldId id="263"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ED07-668B-9FE0-1191-8AA5EB374D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31A75C-5233-1A1A-100E-5954C002C1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B06283-1639-2F6F-57EF-4C5A88D71AA2}"/>
              </a:ext>
            </a:extLst>
          </p:cNvPr>
          <p:cNvSpPr>
            <a:spLocks noGrp="1"/>
          </p:cNvSpPr>
          <p:nvPr>
            <p:ph type="dt" sz="half" idx="10"/>
          </p:nvPr>
        </p:nvSpPr>
        <p:spPr/>
        <p:txBody>
          <a:bodyPr/>
          <a:lstStyle/>
          <a:p>
            <a:fld id="{3449C7E0-8D59-432F-B1B6-D800712ABF3B}" type="datetimeFigureOut">
              <a:rPr lang="en-IN" smtClean="0"/>
              <a:t>09-02-2024</a:t>
            </a:fld>
            <a:endParaRPr lang="en-IN"/>
          </a:p>
        </p:txBody>
      </p:sp>
      <p:sp>
        <p:nvSpPr>
          <p:cNvPr id="5" name="Footer Placeholder 4">
            <a:extLst>
              <a:ext uri="{FF2B5EF4-FFF2-40B4-BE49-F238E27FC236}">
                <a16:creationId xmlns:a16="http://schemas.microsoft.com/office/drawing/2014/main" id="{B817FC98-9672-0D7B-5C74-6E95C21F71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D31588-4A72-60CE-7C0B-8319208A15C4}"/>
              </a:ext>
            </a:extLst>
          </p:cNvPr>
          <p:cNvSpPr>
            <a:spLocks noGrp="1"/>
          </p:cNvSpPr>
          <p:nvPr>
            <p:ph type="sldNum" sz="quarter" idx="12"/>
          </p:nvPr>
        </p:nvSpPr>
        <p:spPr/>
        <p:txBody>
          <a:bodyPr/>
          <a:lstStyle/>
          <a:p>
            <a:fld id="{B335972C-21A1-4202-B7AC-FBD00A325020}" type="slidenum">
              <a:rPr lang="en-IN" smtClean="0"/>
              <a:t>‹#›</a:t>
            </a:fld>
            <a:endParaRPr lang="en-IN"/>
          </a:p>
        </p:txBody>
      </p:sp>
    </p:spTree>
    <p:extLst>
      <p:ext uri="{BB962C8B-B14F-4D97-AF65-F5344CB8AC3E}">
        <p14:creationId xmlns:p14="http://schemas.microsoft.com/office/powerpoint/2010/main" val="108810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ADFB-B27B-1355-1BE1-55BEF6498D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D8999B-968A-5877-9AA0-3D970E08A5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FF7CD5-6BD5-D77F-B4D9-BA5C3EE619E2}"/>
              </a:ext>
            </a:extLst>
          </p:cNvPr>
          <p:cNvSpPr>
            <a:spLocks noGrp="1"/>
          </p:cNvSpPr>
          <p:nvPr>
            <p:ph type="dt" sz="half" idx="10"/>
          </p:nvPr>
        </p:nvSpPr>
        <p:spPr/>
        <p:txBody>
          <a:bodyPr/>
          <a:lstStyle/>
          <a:p>
            <a:fld id="{3449C7E0-8D59-432F-B1B6-D800712ABF3B}" type="datetimeFigureOut">
              <a:rPr lang="en-IN" smtClean="0"/>
              <a:t>09-02-2024</a:t>
            </a:fld>
            <a:endParaRPr lang="en-IN"/>
          </a:p>
        </p:txBody>
      </p:sp>
      <p:sp>
        <p:nvSpPr>
          <p:cNvPr id="5" name="Footer Placeholder 4">
            <a:extLst>
              <a:ext uri="{FF2B5EF4-FFF2-40B4-BE49-F238E27FC236}">
                <a16:creationId xmlns:a16="http://schemas.microsoft.com/office/drawing/2014/main" id="{7C78EDAF-985F-9288-CDAC-E6E6F74E5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49CF17-B5DA-7F05-B472-F3297D076712}"/>
              </a:ext>
            </a:extLst>
          </p:cNvPr>
          <p:cNvSpPr>
            <a:spLocks noGrp="1"/>
          </p:cNvSpPr>
          <p:nvPr>
            <p:ph type="sldNum" sz="quarter" idx="12"/>
          </p:nvPr>
        </p:nvSpPr>
        <p:spPr/>
        <p:txBody>
          <a:bodyPr/>
          <a:lstStyle/>
          <a:p>
            <a:fld id="{B335972C-21A1-4202-B7AC-FBD00A325020}" type="slidenum">
              <a:rPr lang="en-IN" smtClean="0"/>
              <a:t>‹#›</a:t>
            </a:fld>
            <a:endParaRPr lang="en-IN"/>
          </a:p>
        </p:txBody>
      </p:sp>
    </p:spTree>
    <p:extLst>
      <p:ext uri="{BB962C8B-B14F-4D97-AF65-F5344CB8AC3E}">
        <p14:creationId xmlns:p14="http://schemas.microsoft.com/office/powerpoint/2010/main" val="217131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20D19A-823F-B269-50EC-FE5EDE0BB9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5AF16F-3FA0-D6B6-44F3-88EDE9A29F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EE56F1-19F6-CF52-63A8-129A0C0CE360}"/>
              </a:ext>
            </a:extLst>
          </p:cNvPr>
          <p:cNvSpPr>
            <a:spLocks noGrp="1"/>
          </p:cNvSpPr>
          <p:nvPr>
            <p:ph type="dt" sz="half" idx="10"/>
          </p:nvPr>
        </p:nvSpPr>
        <p:spPr/>
        <p:txBody>
          <a:bodyPr/>
          <a:lstStyle/>
          <a:p>
            <a:fld id="{3449C7E0-8D59-432F-B1B6-D800712ABF3B}" type="datetimeFigureOut">
              <a:rPr lang="en-IN" smtClean="0"/>
              <a:t>09-02-2024</a:t>
            </a:fld>
            <a:endParaRPr lang="en-IN"/>
          </a:p>
        </p:txBody>
      </p:sp>
      <p:sp>
        <p:nvSpPr>
          <p:cNvPr id="5" name="Footer Placeholder 4">
            <a:extLst>
              <a:ext uri="{FF2B5EF4-FFF2-40B4-BE49-F238E27FC236}">
                <a16:creationId xmlns:a16="http://schemas.microsoft.com/office/drawing/2014/main" id="{B1A687D4-198C-51D3-8894-75BFB27176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FD75D-A292-C2E8-48FA-5567C8390251}"/>
              </a:ext>
            </a:extLst>
          </p:cNvPr>
          <p:cNvSpPr>
            <a:spLocks noGrp="1"/>
          </p:cNvSpPr>
          <p:nvPr>
            <p:ph type="sldNum" sz="quarter" idx="12"/>
          </p:nvPr>
        </p:nvSpPr>
        <p:spPr/>
        <p:txBody>
          <a:bodyPr/>
          <a:lstStyle/>
          <a:p>
            <a:fld id="{B335972C-21A1-4202-B7AC-FBD00A325020}" type="slidenum">
              <a:rPr lang="en-IN" smtClean="0"/>
              <a:t>‹#›</a:t>
            </a:fld>
            <a:endParaRPr lang="en-IN"/>
          </a:p>
        </p:txBody>
      </p:sp>
    </p:spTree>
    <p:extLst>
      <p:ext uri="{BB962C8B-B14F-4D97-AF65-F5344CB8AC3E}">
        <p14:creationId xmlns:p14="http://schemas.microsoft.com/office/powerpoint/2010/main" val="302169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066FA-6F7A-67F0-EA50-2FAB58F7FD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334BE6-7DBB-40BD-FA22-45FA7E7B76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397B36-C9A3-0FFD-BA18-2B9A6943B89A}"/>
              </a:ext>
            </a:extLst>
          </p:cNvPr>
          <p:cNvSpPr>
            <a:spLocks noGrp="1"/>
          </p:cNvSpPr>
          <p:nvPr>
            <p:ph type="dt" sz="half" idx="10"/>
          </p:nvPr>
        </p:nvSpPr>
        <p:spPr/>
        <p:txBody>
          <a:bodyPr/>
          <a:lstStyle/>
          <a:p>
            <a:fld id="{3449C7E0-8D59-432F-B1B6-D800712ABF3B}" type="datetimeFigureOut">
              <a:rPr lang="en-IN" smtClean="0"/>
              <a:t>09-02-2024</a:t>
            </a:fld>
            <a:endParaRPr lang="en-IN"/>
          </a:p>
        </p:txBody>
      </p:sp>
      <p:sp>
        <p:nvSpPr>
          <p:cNvPr id="5" name="Footer Placeholder 4">
            <a:extLst>
              <a:ext uri="{FF2B5EF4-FFF2-40B4-BE49-F238E27FC236}">
                <a16:creationId xmlns:a16="http://schemas.microsoft.com/office/drawing/2014/main" id="{C6BED357-E243-A871-4BFF-4028ECE1F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BC2866-19AD-4D2C-5660-B18A6ECBB7A1}"/>
              </a:ext>
            </a:extLst>
          </p:cNvPr>
          <p:cNvSpPr>
            <a:spLocks noGrp="1"/>
          </p:cNvSpPr>
          <p:nvPr>
            <p:ph type="sldNum" sz="quarter" idx="12"/>
          </p:nvPr>
        </p:nvSpPr>
        <p:spPr/>
        <p:txBody>
          <a:bodyPr/>
          <a:lstStyle/>
          <a:p>
            <a:fld id="{B335972C-21A1-4202-B7AC-FBD00A325020}" type="slidenum">
              <a:rPr lang="en-IN" smtClean="0"/>
              <a:t>‹#›</a:t>
            </a:fld>
            <a:endParaRPr lang="en-IN"/>
          </a:p>
        </p:txBody>
      </p:sp>
    </p:spTree>
    <p:extLst>
      <p:ext uri="{BB962C8B-B14F-4D97-AF65-F5344CB8AC3E}">
        <p14:creationId xmlns:p14="http://schemas.microsoft.com/office/powerpoint/2010/main" val="285470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D4F3-4FAB-7FA3-913C-8533FED867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E548BD-0C3D-550B-10AB-FADDA1FF8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7CA332-AA0E-32F6-A911-96BCF16FDB9D}"/>
              </a:ext>
            </a:extLst>
          </p:cNvPr>
          <p:cNvSpPr>
            <a:spLocks noGrp="1"/>
          </p:cNvSpPr>
          <p:nvPr>
            <p:ph type="dt" sz="half" idx="10"/>
          </p:nvPr>
        </p:nvSpPr>
        <p:spPr/>
        <p:txBody>
          <a:bodyPr/>
          <a:lstStyle/>
          <a:p>
            <a:fld id="{3449C7E0-8D59-432F-B1B6-D800712ABF3B}" type="datetimeFigureOut">
              <a:rPr lang="en-IN" smtClean="0"/>
              <a:t>09-02-2024</a:t>
            </a:fld>
            <a:endParaRPr lang="en-IN"/>
          </a:p>
        </p:txBody>
      </p:sp>
      <p:sp>
        <p:nvSpPr>
          <p:cNvPr id="5" name="Footer Placeholder 4">
            <a:extLst>
              <a:ext uri="{FF2B5EF4-FFF2-40B4-BE49-F238E27FC236}">
                <a16:creationId xmlns:a16="http://schemas.microsoft.com/office/drawing/2014/main" id="{6D53B39E-CF50-9A4E-29A2-B9943284FF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089E8-02CA-B092-A62E-D516A42ADA63}"/>
              </a:ext>
            </a:extLst>
          </p:cNvPr>
          <p:cNvSpPr>
            <a:spLocks noGrp="1"/>
          </p:cNvSpPr>
          <p:nvPr>
            <p:ph type="sldNum" sz="quarter" idx="12"/>
          </p:nvPr>
        </p:nvSpPr>
        <p:spPr/>
        <p:txBody>
          <a:bodyPr/>
          <a:lstStyle/>
          <a:p>
            <a:fld id="{B335972C-21A1-4202-B7AC-FBD00A325020}" type="slidenum">
              <a:rPr lang="en-IN" smtClean="0"/>
              <a:t>‹#›</a:t>
            </a:fld>
            <a:endParaRPr lang="en-IN"/>
          </a:p>
        </p:txBody>
      </p:sp>
    </p:spTree>
    <p:extLst>
      <p:ext uri="{BB962C8B-B14F-4D97-AF65-F5344CB8AC3E}">
        <p14:creationId xmlns:p14="http://schemas.microsoft.com/office/powerpoint/2010/main" val="3310866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8276-E3FA-3BE2-22C6-4435AB22D6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559D56-181A-5CDA-3AAF-55DDF3C5E3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854A05-4C69-B43D-B947-748F3FA511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4E10A4-1ED6-43C6-3BC2-0220DE3FB5C3}"/>
              </a:ext>
            </a:extLst>
          </p:cNvPr>
          <p:cNvSpPr>
            <a:spLocks noGrp="1"/>
          </p:cNvSpPr>
          <p:nvPr>
            <p:ph type="dt" sz="half" idx="10"/>
          </p:nvPr>
        </p:nvSpPr>
        <p:spPr/>
        <p:txBody>
          <a:bodyPr/>
          <a:lstStyle/>
          <a:p>
            <a:fld id="{3449C7E0-8D59-432F-B1B6-D800712ABF3B}" type="datetimeFigureOut">
              <a:rPr lang="en-IN" smtClean="0"/>
              <a:t>09-02-2024</a:t>
            </a:fld>
            <a:endParaRPr lang="en-IN"/>
          </a:p>
        </p:txBody>
      </p:sp>
      <p:sp>
        <p:nvSpPr>
          <p:cNvPr id="6" name="Footer Placeholder 5">
            <a:extLst>
              <a:ext uri="{FF2B5EF4-FFF2-40B4-BE49-F238E27FC236}">
                <a16:creationId xmlns:a16="http://schemas.microsoft.com/office/drawing/2014/main" id="{0C7918B6-DF07-A754-DDCA-4264B7F5A5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717B0-AB18-9B11-7A3B-30F0F006B005}"/>
              </a:ext>
            </a:extLst>
          </p:cNvPr>
          <p:cNvSpPr>
            <a:spLocks noGrp="1"/>
          </p:cNvSpPr>
          <p:nvPr>
            <p:ph type="sldNum" sz="quarter" idx="12"/>
          </p:nvPr>
        </p:nvSpPr>
        <p:spPr/>
        <p:txBody>
          <a:bodyPr/>
          <a:lstStyle/>
          <a:p>
            <a:fld id="{B335972C-21A1-4202-B7AC-FBD00A325020}" type="slidenum">
              <a:rPr lang="en-IN" smtClean="0"/>
              <a:t>‹#›</a:t>
            </a:fld>
            <a:endParaRPr lang="en-IN"/>
          </a:p>
        </p:txBody>
      </p:sp>
    </p:spTree>
    <p:extLst>
      <p:ext uri="{BB962C8B-B14F-4D97-AF65-F5344CB8AC3E}">
        <p14:creationId xmlns:p14="http://schemas.microsoft.com/office/powerpoint/2010/main" val="204386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D8ED-0447-16D0-4122-684B219654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FAE872-2FA0-4330-9D67-14D293891B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A17E87-BE14-2010-2DCF-2F200D5920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1170BF-5886-C3AE-6D5F-241A52C261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9C5AC-8D0F-E681-5C2C-BB31E05A5E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039EDF-9C5E-0A30-988F-90CC6683A323}"/>
              </a:ext>
            </a:extLst>
          </p:cNvPr>
          <p:cNvSpPr>
            <a:spLocks noGrp="1"/>
          </p:cNvSpPr>
          <p:nvPr>
            <p:ph type="dt" sz="half" idx="10"/>
          </p:nvPr>
        </p:nvSpPr>
        <p:spPr/>
        <p:txBody>
          <a:bodyPr/>
          <a:lstStyle/>
          <a:p>
            <a:fld id="{3449C7E0-8D59-432F-B1B6-D800712ABF3B}" type="datetimeFigureOut">
              <a:rPr lang="en-IN" smtClean="0"/>
              <a:t>09-02-2024</a:t>
            </a:fld>
            <a:endParaRPr lang="en-IN"/>
          </a:p>
        </p:txBody>
      </p:sp>
      <p:sp>
        <p:nvSpPr>
          <p:cNvPr id="8" name="Footer Placeholder 7">
            <a:extLst>
              <a:ext uri="{FF2B5EF4-FFF2-40B4-BE49-F238E27FC236}">
                <a16:creationId xmlns:a16="http://schemas.microsoft.com/office/drawing/2014/main" id="{53024B77-AF61-E581-10F0-23C7A2E037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2F895E-8236-9563-AFC4-F8AA131065B3}"/>
              </a:ext>
            </a:extLst>
          </p:cNvPr>
          <p:cNvSpPr>
            <a:spLocks noGrp="1"/>
          </p:cNvSpPr>
          <p:nvPr>
            <p:ph type="sldNum" sz="quarter" idx="12"/>
          </p:nvPr>
        </p:nvSpPr>
        <p:spPr/>
        <p:txBody>
          <a:bodyPr/>
          <a:lstStyle/>
          <a:p>
            <a:fld id="{B335972C-21A1-4202-B7AC-FBD00A325020}" type="slidenum">
              <a:rPr lang="en-IN" smtClean="0"/>
              <a:t>‹#›</a:t>
            </a:fld>
            <a:endParaRPr lang="en-IN"/>
          </a:p>
        </p:txBody>
      </p:sp>
    </p:spTree>
    <p:extLst>
      <p:ext uri="{BB962C8B-B14F-4D97-AF65-F5344CB8AC3E}">
        <p14:creationId xmlns:p14="http://schemas.microsoft.com/office/powerpoint/2010/main" val="33675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07B0-5576-05D1-1562-C93AEF657D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1DA71A-9DD6-B7DB-1C79-83BE789A9A85}"/>
              </a:ext>
            </a:extLst>
          </p:cNvPr>
          <p:cNvSpPr>
            <a:spLocks noGrp="1"/>
          </p:cNvSpPr>
          <p:nvPr>
            <p:ph type="dt" sz="half" idx="10"/>
          </p:nvPr>
        </p:nvSpPr>
        <p:spPr/>
        <p:txBody>
          <a:bodyPr/>
          <a:lstStyle/>
          <a:p>
            <a:fld id="{3449C7E0-8D59-432F-B1B6-D800712ABF3B}" type="datetimeFigureOut">
              <a:rPr lang="en-IN" smtClean="0"/>
              <a:t>09-02-2024</a:t>
            </a:fld>
            <a:endParaRPr lang="en-IN"/>
          </a:p>
        </p:txBody>
      </p:sp>
      <p:sp>
        <p:nvSpPr>
          <p:cNvPr id="4" name="Footer Placeholder 3">
            <a:extLst>
              <a:ext uri="{FF2B5EF4-FFF2-40B4-BE49-F238E27FC236}">
                <a16:creationId xmlns:a16="http://schemas.microsoft.com/office/drawing/2014/main" id="{FB1A5C45-D060-6B27-7C80-4E39CDB5AF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541AD7-B750-E9D1-6EE6-AE4B63262C41}"/>
              </a:ext>
            </a:extLst>
          </p:cNvPr>
          <p:cNvSpPr>
            <a:spLocks noGrp="1"/>
          </p:cNvSpPr>
          <p:nvPr>
            <p:ph type="sldNum" sz="quarter" idx="12"/>
          </p:nvPr>
        </p:nvSpPr>
        <p:spPr/>
        <p:txBody>
          <a:bodyPr/>
          <a:lstStyle/>
          <a:p>
            <a:fld id="{B335972C-21A1-4202-B7AC-FBD00A325020}" type="slidenum">
              <a:rPr lang="en-IN" smtClean="0"/>
              <a:t>‹#›</a:t>
            </a:fld>
            <a:endParaRPr lang="en-IN"/>
          </a:p>
        </p:txBody>
      </p:sp>
    </p:spTree>
    <p:extLst>
      <p:ext uri="{BB962C8B-B14F-4D97-AF65-F5344CB8AC3E}">
        <p14:creationId xmlns:p14="http://schemas.microsoft.com/office/powerpoint/2010/main" val="185067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8BC94A-4830-6C40-09A6-6518F34B4AC0}"/>
              </a:ext>
            </a:extLst>
          </p:cNvPr>
          <p:cNvSpPr>
            <a:spLocks noGrp="1"/>
          </p:cNvSpPr>
          <p:nvPr>
            <p:ph type="dt" sz="half" idx="10"/>
          </p:nvPr>
        </p:nvSpPr>
        <p:spPr/>
        <p:txBody>
          <a:bodyPr/>
          <a:lstStyle/>
          <a:p>
            <a:fld id="{3449C7E0-8D59-432F-B1B6-D800712ABF3B}" type="datetimeFigureOut">
              <a:rPr lang="en-IN" smtClean="0"/>
              <a:t>09-02-2024</a:t>
            </a:fld>
            <a:endParaRPr lang="en-IN"/>
          </a:p>
        </p:txBody>
      </p:sp>
      <p:sp>
        <p:nvSpPr>
          <p:cNvPr id="3" name="Footer Placeholder 2">
            <a:extLst>
              <a:ext uri="{FF2B5EF4-FFF2-40B4-BE49-F238E27FC236}">
                <a16:creationId xmlns:a16="http://schemas.microsoft.com/office/drawing/2014/main" id="{0253F089-6B27-8060-EE85-26EBF970EB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45BD0A-7346-7416-7BE4-53174B966202}"/>
              </a:ext>
            </a:extLst>
          </p:cNvPr>
          <p:cNvSpPr>
            <a:spLocks noGrp="1"/>
          </p:cNvSpPr>
          <p:nvPr>
            <p:ph type="sldNum" sz="quarter" idx="12"/>
          </p:nvPr>
        </p:nvSpPr>
        <p:spPr/>
        <p:txBody>
          <a:bodyPr/>
          <a:lstStyle/>
          <a:p>
            <a:fld id="{B335972C-21A1-4202-B7AC-FBD00A325020}" type="slidenum">
              <a:rPr lang="en-IN" smtClean="0"/>
              <a:t>‹#›</a:t>
            </a:fld>
            <a:endParaRPr lang="en-IN"/>
          </a:p>
        </p:txBody>
      </p:sp>
    </p:spTree>
    <p:extLst>
      <p:ext uri="{BB962C8B-B14F-4D97-AF65-F5344CB8AC3E}">
        <p14:creationId xmlns:p14="http://schemas.microsoft.com/office/powerpoint/2010/main" val="373311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C308-6206-004D-2313-D09438A9B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C0130F-6E6D-3F7F-B455-72CD17DA7C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AFB543-849B-D291-893C-AA5144676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B348F9-AA0A-FCCE-2E04-0CF54B8AC932}"/>
              </a:ext>
            </a:extLst>
          </p:cNvPr>
          <p:cNvSpPr>
            <a:spLocks noGrp="1"/>
          </p:cNvSpPr>
          <p:nvPr>
            <p:ph type="dt" sz="half" idx="10"/>
          </p:nvPr>
        </p:nvSpPr>
        <p:spPr/>
        <p:txBody>
          <a:bodyPr/>
          <a:lstStyle/>
          <a:p>
            <a:fld id="{3449C7E0-8D59-432F-B1B6-D800712ABF3B}" type="datetimeFigureOut">
              <a:rPr lang="en-IN" smtClean="0"/>
              <a:t>09-02-2024</a:t>
            </a:fld>
            <a:endParaRPr lang="en-IN"/>
          </a:p>
        </p:txBody>
      </p:sp>
      <p:sp>
        <p:nvSpPr>
          <p:cNvPr id="6" name="Footer Placeholder 5">
            <a:extLst>
              <a:ext uri="{FF2B5EF4-FFF2-40B4-BE49-F238E27FC236}">
                <a16:creationId xmlns:a16="http://schemas.microsoft.com/office/drawing/2014/main" id="{143DBD52-DBB4-4735-D6EC-E293CCD825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0C627C-BED4-BC6F-7370-2FA78D6CD48B}"/>
              </a:ext>
            </a:extLst>
          </p:cNvPr>
          <p:cNvSpPr>
            <a:spLocks noGrp="1"/>
          </p:cNvSpPr>
          <p:nvPr>
            <p:ph type="sldNum" sz="quarter" idx="12"/>
          </p:nvPr>
        </p:nvSpPr>
        <p:spPr/>
        <p:txBody>
          <a:bodyPr/>
          <a:lstStyle/>
          <a:p>
            <a:fld id="{B335972C-21A1-4202-B7AC-FBD00A325020}" type="slidenum">
              <a:rPr lang="en-IN" smtClean="0"/>
              <a:t>‹#›</a:t>
            </a:fld>
            <a:endParaRPr lang="en-IN"/>
          </a:p>
        </p:txBody>
      </p:sp>
    </p:spTree>
    <p:extLst>
      <p:ext uri="{BB962C8B-B14F-4D97-AF65-F5344CB8AC3E}">
        <p14:creationId xmlns:p14="http://schemas.microsoft.com/office/powerpoint/2010/main" val="175829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5A4A-0397-3CF2-A21E-94E70226F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99545E-EE27-F1D1-D073-F9BBFD401F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377156-D306-B7DB-3156-FF538D39D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AF70E-82D8-EFF3-D0E4-D383648E3F92}"/>
              </a:ext>
            </a:extLst>
          </p:cNvPr>
          <p:cNvSpPr>
            <a:spLocks noGrp="1"/>
          </p:cNvSpPr>
          <p:nvPr>
            <p:ph type="dt" sz="half" idx="10"/>
          </p:nvPr>
        </p:nvSpPr>
        <p:spPr/>
        <p:txBody>
          <a:bodyPr/>
          <a:lstStyle/>
          <a:p>
            <a:fld id="{3449C7E0-8D59-432F-B1B6-D800712ABF3B}" type="datetimeFigureOut">
              <a:rPr lang="en-IN" smtClean="0"/>
              <a:t>09-02-2024</a:t>
            </a:fld>
            <a:endParaRPr lang="en-IN"/>
          </a:p>
        </p:txBody>
      </p:sp>
      <p:sp>
        <p:nvSpPr>
          <p:cNvPr id="6" name="Footer Placeholder 5">
            <a:extLst>
              <a:ext uri="{FF2B5EF4-FFF2-40B4-BE49-F238E27FC236}">
                <a16:creationId xmlns:a16="http://schemas.microsoft.com/office/drawing/2014/main" id="{6784E550-EC1F-F557-E898-52CF3B8A15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F3CB64-8402-B748-A499-0A3D4628FFA5}"/>
              </a:ext>
            </a:extLst>
          </p:cNvPr>
          <p:cNvSpPr>
            <a:spLocks noGrp="1"/>
          </p:cNvSpPr>
          <p:nvPr>
            <p:ph type="sldNum" sz="quarter" idx="12"/>
          </p:nvPr>
        </p:nvSpPr>
        <p:spPr/>
        <p:txBody>
          <a:bodyPr/>
          <a:lstStyle/>
          <a:p>
            <a:fld id="{B335972C-21A1-4202-B7AC-FBD00A325020}" type="slidenum">
              <a:rPr lang="en-IN" smtClean="0"/>
              <a:t>‹#›</a:t>
            </a:fld>
            <a:endParaRPr lang="en-IN"/>
          </a:p>
        </p:txBody>
      </p:sp>
    </p:spTree>
    <p:extLst>
      <p:ext uri="{BB962C8B-B14F-4D97-AF65-F5344CB8AC3E}">
        <p14:creationId xmlns:p14="http://schemas.microsoft.com/office/powerpoint/2010/main" val="276176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942466-9F8A-B038-A3D2-0B121C7F5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EC07D2-9159-6633-8F14-906B57C2F9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FD9DC3-DC5A-CC51-56A6-9BCBE5EC88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9C7E0-8D59-432F-B1B6-D800712ABF3B}" type="datetimeFigureOut">
              <a:rPr lang="en-IN" smtClean="0"/>
              <a:t>09-02-2024</a:t>
            </a:fld>
            <a:endParaRPr lang="en-IN"/>
          </a:p>
        </p:txBody>
      </p:sp>
      <p:sp>
        <p:nvSpPr>
          <p:cNvPr id="5" name="Footer Placeholder 4">
            <a:extLst>
              <a:ext uri="{FF2B5EF4-FFF2-40B4-BE49-F238E27FC236}">
                <a16:creationId xmlns:a16="http://schemas.microsoft.com/office/drawing/2014/main" id="{6C5E50E4-9F56-B9BA-0220-6B564E3D2C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A109BB-13C8-922D-F03A-DDE1783A9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5972C-21A1-4202-B7AC-FBD00A325020}" type="slidenum">
              <a:rPr lang="en-IN" smtClean="0"/>
              <a:t>‹#›</a:t>
            </a:fld>
            <a:endParaRPr lang="en-IN"/>
          </a:p>
        </p:txBody>
      </p:sp>
    </p:spTree>
    <p:extLst>
      <p:ext uri="{BB962C8B-B14F-4D97-AF65-F5344CB8AC3E}">
        <p14:creationId xmlns:p14="http://schemas.microsoft.com/office/powerpoint/2010/main" val="3080179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9F62-7D0A-1399-9E74-3FC9E38289F2}"/>
              </a:ext>
            </a:extLst>
          </p:cNvPr>
          <p:cNvSpPr>
            <a:spLocks noGrp="1"/>
          </p:cNvSpPr>
          <p:nvPr>
            <p:ph type="ctrTitle"/>
          </p:nvPr>
        </p:nvSpPr>
        <p:spPr/>
        <p:txBody>
          <a:bodyPr/>
          <a:lstStyle/>
          <a:p>
            <a:r>
              <a:rPr lang="en-GB" dirty="0"/>
              <a:t>Regular Expression Module</a:t>
            </a:r>
            <a:br>
              <a:rPr lang="en-GB" dirty="0"/>
            </a:br>
            <a:r>
              <a:rPr lang="en-GB" dirty="0"/>
              <a:t>In Python</a:t>
            </a:r>
            <a:endParaRPr lang="en-IN" dirty="0"/>
          </a:p>
        </p:txBody>
      </p:sp>
      <p:sp>
        <p:nvSpPr>
          <p:cNvPr id="3" name="Subtitle 2">
            <a:extLst>
              <a:ext uri="{FF2B5EF4-FFF2-40B4-BE49-F238E27FC236}">
                <a16:creationId xmlns:a16="http://schemas.microsoft.com/office/drawing/2014/main" id="{DFF2A876-067A-0FB9-E712-8EDE7970ADB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0975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425E0B-6B08-A0F3-79C2-5C6814E308A1}"/>
              </a:ext>
            </a:extLst>
          </p:cNvPr>
          <p:cNvPicPr>
            <a:picLocks noChangeAspect="1"/>
          </p:cNvPicPr>
          <p:nvPr/>
        </p:nvPicPr>
        <p:blipFill>
          <a:blip r:embed="rId2"/>
          <a:stretch>
            <a:fillRect/>
          </a:stretch>
        </p:blipFill>
        <p:spPr>
          <a:xfrm>
            <a:off x="436514" y="523141"/>
            <a:ext cx="9961051" cy="5922483"/>
          </a:xfrm>
          <a:prstGeom prst="rect">
            <a:avLst/>
          </a:prstGeom>
        </p:spPr>
      </p:pic>
    </p:spTree>
    <p:extLst>
      <p:ext uri="{BB962C8B-B14F-4D97-AF65-F5344CB8AC3E}">
        <p14:creationId xmlns:p14="http://schemas.microsoft.com/office/powerpoint/2010/main" val="1709378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E59DEB-85EA-6BC8-9555-8066507FDA67}"/>
              </a:ext>
            </a:extLst>
          </p:cNvPr>
          <p:cNvSpPr txBox="1"/>
          <p:nvPr/>
        </p:nvSpPr>
        <p:spPr>
          <a:xfrm>
            <a:off x="842683" y="519063"/>
            <a:ext cx="6096000" cy="369332"/>
          </a:xfrm>
          <a:prstGeom prst="rect">
            <a:avLst/>
          </a:prstGeom>
          <a:noFill/>
        </p:spPr>
        <p:txBody>
          <a:bodyPr wrap="square">
            <a:spAutoFit/>
          </a:bodyPr>
          <a:lstStyle/>
          <a:p>
            <a:pPr algn="l"/>
            <a:r>
              <a:rPr lang="en-IN" b="1" i="0" dirty="0">
                <a:solidFill>
                  <a:srgbClr val="0D0D0D"/>
                </a:solidFill>
                <a:effectLst/>
                <a:latin typeface="Söhne"/>
              </a:rPr>
              <a:t>1. Matching Patterns:</a:t>
            </a:r>
          </a:p>
        </p:txBody>
      </p:sp>
      <p:sp>
        <p:nvSpPr>
          <p:cNvPr id="5" name="TextBox 4">
            <a:extLst>
              <a:ext uri="{FF2B5EF4-FFF2-40B4-BE49-F238E27FC236}">
                <a16:creationId xmlns:a16="http://schemas.microsoft.com/office/drawing/2014/main" id="{A7769BF9-6C57-FCEF-08EC-F6B2A564534F}"/>
              </a:ext>
            </a:extLst>
          </p:cNvPr>
          <p:cNvSpPr txBox="1"/>
          <p:nvPr/>
        </p:nvSpPr>
        <p:spPr>
          <a:xfrm>
            <a:off x="842683" y="1232532"/>
            <a:ext cx="6499410" cy="5016758"/>
          </a:xfrm>
          <a:prstGeom prst="rect">
            <a:avLst/>
          </a:prstGeom>
          <a:noFill/>
        </p:spPr>
        <p:txBody>
          <a:bodyPr wrap="square">
            <a:spAutoFit/>
          </a:bodyPr>
          <a:lstStyle/>
          <a:p>
            <a:r>
              <a:rPr lang="en-IN" sz="2000" dirty="0"/>
              <a:t>import re</a:t>
            </a:r>
          </a:p>
          <a:p>
            <a:endParaRPr lang="en-IN" sz="2000" dirty="0"/>
          </a:p>
          <a:p>
            <a:r>
              <a:rPr lang="en-IN" sz="2000" dirty="0"/>
              <a:t>pattern = </a:t>
            </a:r>
            <a:r>
              <a:rPr lang="en-IN" sz="2000" dirty="0" err="1"/>
              <a:t>r'apple</a:t>
            </a:r>
            <a:r>
              <a:rPr lang="en-IN" sz="2000" dirty="0"/>
              <a:t>'</a:t>
            </a:r>
          </a:p>
          <a:p>
            <a:r>
              <a:rPr lang="en-IN" sz="2000" dirty="0"/>
              <a:t>text = 'An apple a day keeps the doctor away'</a:t>
            </a:r>
          </a:p>
          <a:p>
            <a:endParaRPr lang="en-IN" sz="2000" dirty="0"/>
          </a:p>
          <a:p>
            <a:r>
              <a:rPr lang="en-IN" sz="2000" dirty="0"/>
              <a:t># Check if pattern matches at the beginning of the string</a:t>
            </a:r>
          </a:p>
          <a:p>
            <a:r>
              <a:rPr lang="en-IN" sz="2000" dirty="0" err="1"/>
              <a:t>match_result</a:t>
            </a:r>
            <a:r>
              <a:rPr lang="en-IN" sz="2000" dirty="0"/>
              <a:t> = </a:t>
            </a:r>
            <a:r>
              <a:rPr lang="en-IN" sz="2000" dirty="0" err="1"/>
              <a:t>re.match</a:t>
            </a:r>
            <a:r>
              <a:rPr lang="en-IN" sz="2000" dirty="0"/>
              <a:t>(pattern, text)</a:t>
            </a:r>
          </a:p>
          <a:p>
            <a:r>
              <a:rPr lang="en-IN" sz="2000" dirty="0"/>
              <a:t>print("Match result:", </a:t>
            </a:r>
            <a:r>
              <a:rPr lang="en-IN" sz="2000" dirty="0" err="1"/>
              <a:t>match_result</a:t>
            </a:r>
            <a:r>
              <a:rPr lang="en-IN" sz="2000" dirty="0"/>
              <a:t>)</a:t>
            </a:r>
          </a:p>
          <a:p>
            <a:endParaRPr lang="en-IN" sz="2000" dirty="0"/>
          </a:p>
          <a:p>
            <a:r>
              <a:rPr lang="en-IN" sz="2000" dirty="0"/>
              <a:t># Search for pattern anywhere in the string</a:t>
            </a:r>
          </a:p>
          <a:p>
            <a:r>
              <a:rPr lang="en-IN" sz="2000" dirty="0" err="1"/>
              <a:t>search_result</a:t>
            </a:r>
            <a:r>
              <a:rPr lang="en-IN" sz="2000" dirty="0"/>
              <a:t> = </a:t>
            </a:r>
            <a:r>
              <a:rPr lang="en-IN" sz="2000" dirty="0" err="1"/>
              <a:t>re.search</a:t>
            </a:r>
            <a:r>
              <a:rPr lang="en-IN" sz="2000" dirty="0"/>
              <a:t>(pattern, text)</a:t>
            </a:r>
          </a:p>
          <a:p>
            <a:r>
              <a:rPr lang="en-IN" sz="2000" dirty="0"/>
              <a:t>print("Search result:", </a:t>
            </a:r>
            <a:r>
              <a:rPr lang="en-IN" sz="2000" dirty="0" err="1"/>
              <a:t>search_result</a:t>
            </a:r>
            <a:r>
              <a:rPr lang="en-IN" sz="2000" dirty="0"/>
              <a:t>)</a:t>
            </a:r>
          </a:p>
          <a:p>
            <a:endParaRPr lang="en-IN" sz="2000" dirty="0"/>
          </a:p>
          <a:p>
            <a:r>
              <a:rPr lang="en-IN" sz="2000" dirty="0"/>
              <a:t># Find all occurrences of the pattern</a:t>
            </a:r>
          </a:p>
          <a:p>
            <a:r>
              <a:rPr lang="en-IN" sz="2000" dirty="0" err="1"/>
              <a:t>findall_result</a:t>
            </a:r>
            <a:r>
              <a:rPr lang="en-IN" sz="2000" dirty="0"/>
              <a:t> = </a:t>
            </a:r>
            <a:r>
              <a:rPr lang="en-IN" sz="2000" dirty="0" err="1"/>
              <a:t>re.findall</a:t>
            </a:r>
            <a:r>
              <a:rPr lang="en-IN" sz="2000" dirty="0"/>
              <a:t>(pattern, text)</a:t>
            </a:r>
          </a:p>
          <a:p>
            <a:r>
              <a:rPr lang="en-IN" sz="2000" dirty="0"/>
              <a:t>print("</a:t>
            </a:r>
            <a:r>
              <a:rPr lang="en-IN" sz="2000" dirty="0" err="1"/>
              <a:t>Findall</a:t>
            </a:r>
            <a:r>
              <a:rPr lang="en-IN" sz="2000" dirty="0"/>
              <a:t> result:", </a:t>
            </a:r>
            <a:r>
              <a:rPr lang="en-IN" sz="2000" dirty="0" err="1"/>
              <a:t>findall_result</a:t>
            </a:r>
            <a:r>
              <a:rPr lang="en-IN" sz="2000" dirty="0"/>
              <a:t>)</a:t>
            </a:r>
          </a:p>
        </p:txBody>
      </p:sp>
    </p:spTree>
    <p:extLst>
      <p:ext uri="{BB962C8B-B14F-4D97-AF65-F5344CB8AC3E}">
        <p14:creationId xmlns:p14="http://schemas.microsoft.com/office/powerpoint/2010/main" val="155831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F8210-3C4A-A134-226E-07A33776F8C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60980D6-D231-1B89-34B5-4557039ADFB1}"/>
              </a:ext>
            </a:extLst>
          </p:cNvPr>
          <p:cNvSpPr txBox="1"/>
          <p:nvPr/>
        </p:nvSpPr>
        <p:spPr>
          <a:xfrm>
            <a:off x="842683" y="519063"/>
            <a:ext cx="6096000" cy="369332"/>
          </a:xfrm>
          <a:prstGeom prst="rect">
            <a:avLst/>
          </a:prstGeom>
          <a:noFill/>
        </p:spPr>
        <p:txBody>
          <a:bodyPr wrap="square">
            <a:spAutoFit/>
          </a:bodyPr>
          <a:lstStyle/>
          <a:p>
            <a:pPr algn="l"/>
            <a:r>
              <a:rPr lang="en-IN" b="1" i="0" dirty="0">
                <a:solidFill>
                  <a:srgbClr val="0D0D0D"/>
                </a:solidFill>
                <a:effectLst/>
                <a:latin typeface="Söhne"/>
              </a:rPr>
              <a:t>2. Replacing Patterns:</a:t>
            </a:r>
          </a:p>
        </p:txBody>
      </p:sp>
      <p:sp>
        <p:nvSpPr>
          <p:cNvPr id="5" name="TextBox 4">
            <a:extLst>
              <a:ext uri="{FF2B5EF4-FFF2-40B4-BE49-F238E27FC236}">
                <a16:creationId xmlns:a16="http://schemas.microsoft.com/office/drawing/2014/main" id="{3C414A4C-80BB-05F2-2EA5-2D201A64B084}"/>
              </a:ext>
            </a:extLst>
          </p:cNvPr>
          <p:cNvSpPr txBox="1"/>
          <p:nvPr/>
        </p:nvSpPr>
        <p:spPr>
          <a:xfrm>
            <a:off x="842683" y="1232532"/>
            <a:ext cx="6499410" cy="2862322"/>
          </a:xfrm>
          <a:prstGeom prst="rect">
            <a:avLst/>
          </a:prstGeom>
          <a:noFill/>
        </p:spPr>
        <p:txBody>
          <a:bodyPr wrap="square">
            <a:spAutoFit/>
          </a:bodyPr>
          <a:lstStyle/>
          <a:p>
            <a:r>
              <a:rPr lang="en-GB" sz="2000" dirty="0"/>
              <a:t>import re</a:t>
            </a:r>
          </a:p>
          <a:p>
            <a:endParaRPr lang="en-GB" sz="2000" dirty="0"/>
          </a:p>
          <a:p>
            <a:r>
              <a:rPr lang="en-GB" sz="2000" dirty="0"/>
              <a:t>pattern = r'\d+'</a:t>
            </a:r>
          </a:p>
          <a:p>
            <a:r>
              <a:rPr lang="en-GB" sz="2000" dirty="0"/>
              <a:t>replacement = 'X'</a:t>
            </a:r>
          </a:p>
          <a:p>
            <a:r>
              <a:rPr lang="en-GB" sz="2000" dirty="0"/>
              <a:t>text = 'Today is 2022-01-15'</a:t>
            </a:r>
          </a:p>
          <a:p>
            <a:endParaRPr lang="en-GB" sz="2000" dirty="0"/>
          </a:p>
          <a:p>
            <a:r>
              <a:rPr lang="en-GB" sz="2000" dirty="0"/>
              <a:t># Replace all digits with 'X'</a:t>
            </a:r>
          </a:p>
          <a:p>
            <a:r>
              <a:rPr lang="en-GB" sz="2000" dirty="0" err="1"/>
              <a:t>new_text</a:t>
            </a:r>
            <a:r>
              <a:rPr lang="en-GB" sz="2000" dirty="0"/>
              <a:t> = </a:t>
            </a:r>
            <a:r>
              <a:rPr lang="en-GB" sz="2000" dirty="0" err="1"/>
              <a:t>re.sub</a:t>
            </a:r>
            <a:r>
              <a:rPr lang="en-GB" sz="2000" dirty="0"/>
              <a:t>(pattern, replacement, text)</a:t>
            </a:r>
          </a:p>
          <a:p>
            <a:r>
              <a:rPr lang="en-GB" sz="2000" dirty="0"/>
              <a:t>print("Replaced text:", </a:t>
            </a:r>
            <a:r>
              <a:rPr lang="en-GB" sz="2000" dirty="0" err="1"/>
              <a:t>new_text</a:t>
            </a:r>
            <a:r>
              <a:rPr lang="en-GB" sz="2000" dirty="0"/>
              <a:t>)</a:t>
            </a:r>
          </a:p>
        </p:txBody>
      </p:sp>
    </p:spTree>
    <p:extLst>
      <p:ext uri="{BB962C8B-B14F-4D97-AF65-F5344CB8AC3E}">
        <p14:creationId xmlns:p14="http://schemas.microsoft.com/office/powerpoint/2010/main" val="1044414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A5C95-4994-5A74-2839-E31A2F14C5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1AF502A-EAE9-973C-1C25-5E06F8E89FB3}"/>
              </a:ext>
            </a:extLst>
          </p:cNvPr>
          <p:cNvSpPr txBox="1"/>
          <p:nvPr/>
        </p:nvSpPr>
        <p:spPr>
          <a:xfrm>
            <a:off x="842683" y="519063"/>
            <a:ext cx="6096000" cy="369332"/>
          </a:xfrm>
          <a:prstGeom prst="rect">
            <a:avLst/>
          </a:prstGeom>
          <a:noFill/>
        </p:spPr>
        <p:txBody>
          <a:bodyPr wrap="square">
            <a:spAutoFit/>
          </a:bodyPr>
          <a:lstStyle/>
          <a:p>
            <a:pPr algn="l"/>
            <a:r>
              <a:rPr lang="en-GB" b="1" i="0" dirty="0">
                <a:solidFill>
                  <a:srgbClr val="0D0D0D"/>
                </a:solidFill>
                <a:effectLst/>
                <a:latin typeface="Söhne"/>
              </a:rPr>
              <a:t>3. Splitting Strings based on Patterns:</a:t>
            </a:r>
            <a:endParaRPr lang="en-IN" b="1" i="0" dirty="0">
              <a:solidFill>
                <a:srgbClr val="0D0D0D"/>
              </a:solidFill>
              <a:effectLst/>
              <a:latin typeface="Söhne"/>
            </a:endParaRPr>
          </a:p>
        </p:txBody>
      </p:sp>
      <p:sp>
        <p:nvSpPr>
          <p:cNvPr id="5" name="TextBox 4">
            <a:extLst>
              <a:ext uri="{FF2B5EF4-FFF2-40B4-BE49-F238E27FC236}">
                <a16:creationId xmlns:a16="http://schemas.microsoft.com/office/drawing/2014/main" id="{C49C8731-4F8E-2729-CA54-76584C3A1F8D}"/>
              </a:ext>
            </a:extLst>
          </p:cNvPr>
          <p:cNvSpPr txBox="1"/>
          <p:nvPr/>
        </p:nvSpPr>
        <p:spPr>
          <a:xfrm>
            <a:off x="842682" y="1232532"/>
            <a:ext cx="9395011" cy="2554545"/>
          </a:xfrm>
          <a:prstGeom prst="rect">
            <a:avLst/>
          </a:prstGeom>
          <a:noFill/>
        </p:spPr>
        <p:txBody>
          <a:bodyPr wrap="square">
            <a:spAutoFit/>
          </a:bodyPr>
          <a:lstStyle/>
          <a:p>
            <a:r>
              <a:rPr lang="en-GB" sz="2000" dirty="0"/>
              <a:t>import re</a:t>
            </a:r>
          </a:p>
          <a:p>
            <a:endParaRPr lang="en-GB" sz="2000" dirty="0"/>
          </a:p>
          <a:p>
            <a:r>
              <a:rPr lang="en-GB" sz="2000" dirty="0"/>
              <a:t>pattern = r'\s+'  # Split on one or more whitespace characters</a:t>
            </a:r>
          </a:p>
          <a:p>
            <a:r>
              <a:rPr lang="en-GB" sz="2000" dirty="0"/>
              <a:t>text = 'Python programming is fun'</a:t>
            </a:r>
          </a:p>
          <a:p>
            <a:endParaRPr lang="en-GB" sz="2000" dirty="0"/>
          </a:p>
          <a:p>
            <a:r>
              <a:rPr lang="en-GB" sz="2000" dirty="0"/>
              <a:t># Split the string based on pattern</a:t>
            </a:r>
          </a:p>
          <a:p>
            <a:r>
              <a:rPr lang="en-GB" sz="2000" dirty="0" err="1"/>
              <a:t>split_result</a:t>
            </a:r>
            <a:r>
              <a:rPr lang="en-GB" sz="2000" dirty="0"/>
              <a:t> = </a:t>
            </a:r>
            <a:r>
              <a:rPr lang="en-GB" sz="2000" dirty="0" err="1"/>
              <a:t>re.split</a:t>
            </a:r>
            <a:r>
              <a:rPr lang="en-GB" sz="2000" dirty="0"/>
              <a:t>(pattern, text)</a:t>
            </a:r>
          </a:p>
          <a:p>
            <a:r>
              <a:rPr lang="en-GB" sz="2000" dirty="0"/>
              <a:t>print("Split result:", </a:t>
            </a:r>
            <a:r>
              <a:rPr lang="en-GB" sz="2000" dirty="0" err="1"/>
              <a:t>split_result</a:t>
            </a:r>
            <a:r>
              <a:rPr lang="en-GB" sz="2000" dirty="0"/>
              <a:t>)</a:t>
            </a:r>
          </a:p>
        </p:txBody>
      </p:sp>
    </p:spTree>
    <p:extLst>
      <p:ext uri="{BB962C8B-B14F-4D97-AF65-F5344CB8AC3E}">
        <p14:creationId xmlns:p14="http://schemas.microsoft.com/office/powerpoint/2010/main" val="250874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8EE2E-053D-82EF-6B2B-7F960847171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C099EC4-FE58-9428-5893-1AA360CE819A}"/>
              </a:ext>
            </a:extLst>
          </p:cNvPr>
          <p:cNvSpPr txBox="1"/>
          <p:nvPr/>
        </p:nvSpPr>
        <p:spPr>
          <a:xfrm>
            <a:off x="842683" y="519063"/>
            <a:ext cx="6096000" cy="369332"/>
          </a:xfrm>
          <a:prstGeom prst="rect">
            <a:avLst/>
          </a:prstGeom>
          <a:noFill/>
        </p:spPr>
        <p:txBody>
          <a:bodyPr wrap="square">
            <a:spAutoFit/>
          </a:bodyPr>
          <a:lstStyle/>
          <a:p>
            <a:pPr algn="l"/>
            <a:r>
              <a:rPr lang="en-GB" b="1" i="0" dirty="0">
                <a:solidFill>
                  <a:srgbClr val="0D0D0D"/>
                </a:solidFill>
                <a:effectLst/>
                <a:latin typeface="Söhne"/>
              </a:rPr>
              <a:t>4. Using Groups:</a:t>
            </a:r>
            <a:endParaRPr lang="en-IN" b="1" i="0" dirty="0">
              <a:solidFill>
                <a:srgbClr val="0D0D0D"/>
              </a:solidFill>
              <a:effectLst/>
              <a:latin typeface="Söhne"/>
            </a:endParaRPr>
          </a:p>
        </p:txBody>
      </p:sp>
      <p:sp>
        <p:nvSpPr>
          <p:cNvPr id="5" name="TextBox 4">
            <a:extLst>
              <a:ext uri="{FF2B5EF4-FFF2-40B4-BE49-F238E27FC236}">
                <a16:creationId xmlns:a16="http://schemas.microsoft.com/office/drawing/2014/main" id="{346AED37-968C-77EB-5ACF-EA5DEC904831}"/>
              </a:ext>
            </a:extLst>
          </p:cNvPr>
          <p:cNvSpPr txBox="1"/>
          <p:nvPr/>
        </p:nvSpPr>
        <p:spPr>
          <a:xfrm>
            <a:off x="842682" y="1232532"/>
            <a:ext cx="9395011" cy="3785652"/>
          </a:xfrm>
          <a:prstGeom prst="rect">
            <a:avLst/>
          </a:prstGeom>
          <a:noFill/>
        </p:spPr>
        <p:txBody>
          <a:bodyPr wrap="square">
            <a:spAutoFit/>
          </a:bodyPr>
          <a:lstStyle/>
          <a:p>
            <a:r>
              <a:rPr lang="en-GB" sz="2000" dirty="0"/>
              <a:t>import re</a:t>
            </a:r>
          </a:p>
          <a:p>
            <a:endParaRPr lang="en-GB" sz="2000" dirty="0"/>
          </a:p>
          <a:p>
            <a:r>
              <a:rPr lang="en-GB" sz="2000" dirty="0"/>
              <a:t>pattern = r'(\w+), (\w+)'</a:t>
            </a:r>
          </a:p>
          <a:p>
            <a:r>
              <a:rPr lang="en-GB" sz="2000" dirty="0"/>
              <a:t>text = 'Doe, John'</a:t>
            </a:r>
          </a:p>
          <a:p>
            <a:endParaRPr lang="en-GB" sz="2000" dirty="0"/>
          </a:p>
          <a:p>
            <a:r>
              <a:rPr lang="en-GB" sz="2000" dirty="0"/>
              <a:t># Extract first and last name using groups</a:t>
            </a:r>
          </a:p>
          <a:p>
            <a:r>
              <a:rPr lang="en-GB" sz="2000" dirty="0" err="1"/>
              <a:t>match_result</a:t>
            </a:r>
            <a:r>
              <a:rPr lang="en-GB" sz="2000" dirty="0"/>
              <a:t> = </a:t>
            </a:r>
            <a:r>
              <a:rPr lang="en-GB" sz="2000" dirty="0" err="1"/>
              <a:t>re.match</a:t>
            </a:r>
            <a:r>
              <a:rPr lang="en-GB" sz="2000" dirty="0"/>
              <a:t>(pattern, text)</a:t>
            </a:r>
          </a:p>
          <a:p>
            <a:r>
              <a:rPr lang="en-GB" sz="2000" dirty="0"/>
              <a:t>if </a:t>
            </a:r>
            <a:r>
              <a:rPr lang="en-GB" sz="2000" dirty="0" err="1"/>
              <a:t>match_result</a:t>
            </a:r>
            <a:r>
              <a:rPr lang="en-GB" sz="2000" dirty="0"/>
              <a:t>:</a:t>
            </a:r>
          </a:p>
          <a:p>
            <a:r>
              <a:rPr lang="en-GB" sz="2000" dirty="0"/>
              <a:t>    </a:t>
            </a:r>
            <a:r>
              <a:rPr lang="en-GB" sz="2000" dirty="0" err="1"/>
              <a:t>last_name</a:t>
            </a:r>
            <a:r>
              <a:rPr lang="en-GB" sz="2000" dirty="0"/>
              <a:t> = </a:t>
            </a:r>
            <a:r>
              <a:rPr lang="en-GB" sz="2000" dirty="0" err="1"/>
              <a:t>match_result.group</a:t>
            </a:r>
            <a:r>
              <a:rPr lang="en-GB" sz="2000" dirty="0"/>
              <a:t>(1)</a:t>
            </a:r>
          </a:p>
          <a:p>
            <a:r>
              <a:rPr lang="en-GB" sz="2000" dirty="0"/>
              <a:t>    </a:t>
            </a:r>
            <a:r>
              <a:rPr lang="en-GB" sz="2000" dirty="0" err="1"/>
              <a:t>first_name</a:t>
            </a:r>
            <a:r>
              <a:rPr lang="en-GB" sz="2000" dirty="0"/>
              <a:t> = </a:t>
            </a:r>
            <a:r>
              <a:rPr lang="en-GB" sz="2000" dirty="0" err="1"/>
              <a:t>match_result.group</a:t>
            </a:r>
            <a:r>
              <a:rPr lang="en-GB" sz="2000" dirty="0"/>
              <a:t>(2)</a:t>
            </a:r>
          </a:p>
          <a:p>
            <a:r>
              <a:rPr lang="en-GB" sz="2000" dirty="0"/>
              <a:t>    print("Last name:", </a:t>
            </a:r>
            <a:r>
              <a:rPr lang="en-GB" sz="2000" dirty="0" err="1"/>
              <a:t>last_name</a:t>
            </a:r>
            <a:r>
              <a:rPr lang="en-GB" sz="2000" dirty="0"/>
              <a:t>)</a:t>
            </a:r>
          </a:p>
          <a:p>
            <a:r>
              <a:rPr lang="en-GB" sz="2000" dirty="0"/>
              <a:t>    print("First name:", </a:t>
            </a:r>
            <a:r>
              <a:rPr lang="en-GB" sz="2000" dirty="0" err="1"/>
              <a:t>first_name</a:t>
            </a:r>
            <a:r>
              <a:rPr lang="en-GB" sz="2000" dirty="0"/>
              <a:t>)</a:t>
            </a:r>
          </a:p>
        </p:txBody>
      </p:sp>
    </p:spTree>
    <p:extLst>
      <p:ext uri="{BB962C8B-B14F-4D97-AF65-F5344CB8AC3E}">
        <p14:creationId xmlns:p14="http://schemas.microsoft.com/office/powerpoint/2010/main" val="4015141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5DD98F-03C0-66FC-0ED2-E9A642DDEDCC}"/>
              </a:ext>
            </a:extLst>
          </p:cNvPr>
          <p:cNvSpPr txBox="1"/>
          <p:nvPr/>
        </p:nvSpPr>
        <p:spPr>
          <a:xfrm>
            <a:off x="622232" y="443056"/>
            <a:ext cx="10960168" cy="4801314"/>
          </a:xfrm>
          <a:prstGeom prst="rect">
            <a:avLst/>
          </a:prstGeom>
          <a:noFill/>
        </p:spPr>
        <p:txBody>
          <a:bodyPr wrap="square">
            <a:spAutoFit/>
          </a:bodyPr>
          <a:lstStyle/>
          <a:p>
            <a:r>
              <a:rPr lang="en-GB" dirty="0"/>
              <a:t>In the regular expression pattern r'(\w+), (\w+)', the \w+ is a pattern that matches one or more alphanumeric characters (letters, digits, or underscores). Here's what it means:</a:t>
            </a:r>
          </a:p>
          <a:p>
            <a:endParaRPr lang="en-GB" dirty="0"/>
          </a:p>
          <a:p>
            <a:r>
              <a:rPr lang="en-GB" dirty="0"/>
              <a:t>\w: This metacharacter matches any alphanumeric character and underscores.</a:t>
            </a:r>
          </a:p>
          <a:p>
            <a:r>
              <a:rPr lang="en-GB" dirty="0"/>
              <a:t>+: This quantifier specifies that the preceding pattern (in this case, \w) should match one or more times, effectively matching sequences of alphanumeric characters.</a:t>
            </a:r>
          </a:p>
          <a:p>
            <a:r>
              <a:rPr lang="en-GB" dirty="0"/>
              <a:t>So, \w+ in the regular expression pattern matches one or more alphanumeric characters in a string. In the context of the provided code example, (\w+) is used twice to capture two groups of alphanumeric characters separated by a comma and space (, ) in the input text.</a:t>
            </a:r>
          </a:p>
          <a:p>
            <a:endParaRPr lang="en-GB" dirty="0"/>
          </a:p>
          <a:p>
            <a:r>
              <a:rPr lang="en-GB" dirty="0"/>
              <a:t>For example, given the input text 'Doe, John', the regular expression pattern (\w+), (\w+) would match and capture the following groups:</a:t>
            </a:r>
          </a:p>
          <a:p>
            <a:endParaRPr lang="en-GB" dirty="0"/>
          </a:p>
          <a:p>
            <a:r>
              <a:rPr lang="en-GB" dirty="0"/>
              <a:t>Group 1: Doe (matches one or more alphanumeric characters before the comma)</a:t>
            </a:r>
          </a:p>
          <a:p>
            <a:r>
              <a:rPr lang="en-GB" dirty="0"/>
              <a:t>Group 2: John (matches one or more alphanumeric characters after the comma and space)</a:t>
            </a:r>
          </a:p>
          <a:p>
            <a:r>
              <a:rPr lang="en-GB" dirty="0"/>
              <a:t>These captured groups can then be accessed using the group() method of the match object returned by </a:t>
            </a:r>
            <a:r>
              <a:rPr lang="en-GB" dirty="0" err="1"/>
              <a:t>re.match</a:t>
            </a:r>
            <a:r>
              <a:rPr lang="en-GB" dirty="0"/>
              <a:t>() or </a:t>
            </a:r>
            <a:r>
              <a:rPr lang="en-GB" dirty="0" err="1"/>
              <a:t>re.search</a:t>
            </a:r>
            <a:r>
              <a:rPr lang="en-GB" dirty="0"/>
              <a:t>(), as shown in the code example provided.</a:t>
            </a:r>
            <a:endParaRPr lang="en-IN" dirty="0"/>
          </a:p>
        </p:txBody>
      </p:sp>
    </p:spTree>
    <p:extLst>
      <p:ext uri="{BB962C8B-B14F-4D97-AF65-F5344CB8AC3E}">
        <p14:creationId xmlns:p14="http://schemas.microsoft.com/office/powerpoint/2010/main" val="1500206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A605D6-CFA0-D174-EA5A-559B2F73A8DE}"/>
              </a:ext>
            </a:extLst>
          </p:cNvPr>
          <p:cNvSpPr txBox="1"/>
          <p:nvPr/>
        </p:nvSpPr>
        <p:spPr>
          <a:xfrm>
            <a:off x="761999" y="645476"/>
            <a:ext cx="9870141" cy="1200329"/>
          </a:xfrm>
          <a:prstGeom prst="rect">
            <a:avLst/>
          </a:prstGeom>
          <a:noFill/>
        </p:spPr>
        <p:txBody>
          <a:bodyPr wrap="square">
            <a:spAutoFit/>
          </a:bodyPr>
          <a:lstStyle/>
          <a:p>
            <a:r>
              <a:rPr lang="en-GB" sz="2400" dirty="0"/>
              <a:t>Let's create a simple pattern in Python using the re module to match email addresses in a given text. Email addresses typically follow a pattern of </a:t>
            </a:r>
            <a:r>
              <a:rPr lang="en-GB" sz="2400" dirty="0" err="1"/>
              <a:t>username@domain.extension</a:t>
            </a:r>
            <a:r>
              <a:rPr lang="en-GB" sz="2400" dirty="0"/>
              <a:t>.</a:t>
            </a:r>
            <a:endParaRPr lang="en-IN" sz="2400" dirty="0"/>
          </a:p>
        </p:txBody>
      </p:sp>
      <p:sp>
        <p:nvSpPr>
          <p:cNvPr id="6" name="TextBox 5">
            <a:extLst>
              <a:ext uri="{FF2B5EF4-FFF2-40B4-BE49-F238E27FC236}">
                <a16:creationId xmlns:a16="http://schemas.microsoft.com/office/drawing/2014/main" id="{CA4B1E73-2CD3-0E8D-1DB8-57B37183ADE5}"/>
              </a:ext>
            </a:extLst>
          </p:cNvPr>
          <p:cNvSpPr txBox="1"/>
          <p:nvPr/>
        </p:nvSpPr>
        <p:spPr>
          <a:xfrm>
            <a:off x="761999" y="2044005"/>
            <a:ext cx="6096000" cy="369332"/>
          </a:xfrm>
          <a:prstGeom prst="rect">
            <a:avLst/>
          </a:prstGeom>
          <a:noFill/>
        </p:spPr>
        <p:txBody>
          <a:bodyPr wrap="square">
            <a:spAutoFit/>
          </a:bodyPr>
          <a:lstStyle/>
          <a:p>
            <a:r>
              <a:rPr lang="en-GB" b="0" i="0" dirty="0">
                <a:solidFill>
                  <a:srgbClr val="0D0D0D"/>
                </a:solidFill>
                <a:effectLst/>
                <a:latin typeface="Söhne"/>
              </a:rPr>
              <a:t>Here's how you can create a pattern to match email addresses:</a:t>
            </a:r>
            <a:endParaRPr lang="en-IN" dirty="0"/>
          </a:p>
        </p:txBody>
      </p:sp>
      <p:sp>
        <p:nvSpPr>
          <p:cNvPr id="8" name="TextBox 7">
            <a:extLst>
              <a:ext uri="{FF2B5EF4-FFF2-40B4-BE49-F238E27FC236}">
                <a16:creationId xmlns:a16="http://schemas.microsoft.com/office/drawing/2014/main" id="{0AA09E88-2AB9-6F39-FCA9-6A00531BB6E0}"/>
              </a:ext>
            </a:extLst>
          </p:cNvPr>
          <p:cNvSpPr txBox="1"/>
          <p:nvPr/>
        </p:nvSpPr>
        <p:spPr>
          <a:xfrm>
            <a:off x="761999" y="2611537"/>
            <a:ext cx="10022542" cy="4062651"/>
          </a:xfrm>
          <a:prstGeom prst="rect">
            <a:avLst/>
          </a:prstGeom>
          <a:noFill/>
        </p:spPr>
        <p:txBody>
          <a:bodyPr wrap="square">
            <a:spAutoFit/>
          </a:bodyPr>
          <a:lstStyle/>
          <a:p>
            <a:r>
              <a:rPr lang="en-IN" sz="2000" dirty="0"/>
              <a:t>import re</a:t>
            </a:r>
          </a:p>
          <a:p>
            <a:endParaRPr lang="en-IN" sz="2000" dirty="0"/>
          </a:p>
          <a:p>
            <a:r>
              <a:rPr lang="en-IN" sz="2000" dirty="0"/>
              <a:t># Sample text containing email addresses</a:t>
            </a:r>
          </a:p>
          <a:p>
            <a:r>
              <a:rPr lang="en-IN" sz="2000" dirty="0"/>
              <a:t>text = "Contact us at info@example.com or support@example.org for assistance."</a:t>
            </a:r>
          </a:p>
          <a:p>
            <a:endParaRPr lang="en-IN" sz="2000" dirty="0"/>
          </a:p>
          <a:p>
            <a:r>
              <a:rPr lang="en-IN" sz="2000" dirty="0"/>
              <a:t># Regular expression pattern to match email addresses</a:t>
            </a:r>
          </a:p>
          <a:p>
            <a:r>
              <a:rPr lang="en-IN" sz="2000" dirty="0" err="1"/>
              <a:t>email_pattern</a:t>
            </a:r>
            <a:r>
              <a:rPr lang="en-IN" sz="2000" dirty="0"/>
              <a:t> = r'\b[A-Za-z0-9._%+-]+@[A-Za-z0-9.-]+\.[</a:t>
            </a:r>
            <a:r>
              <a:rPr lang="en-IN" sz="2000" dirty="0" err="1"/>
              <a:t>A-Z|a-z</a:t>
            </a:r>
            <a:r>
              <a:rPr lang="en-IN" sz="2000" dirty="0"/>
              <a:t>]{2,}\b'</a:t>
            </a:r>
          </a:p>
          <a:p>
            <a:endParaRPr lang="en-IN" sz="2000" dirty="0"/>
          </a:p>
          <a:p>
            <a:r>
              <a:rPr lang="en-IN" sz="2000" dirty="0"/>
              <a:t># Find all email addresses in the text</a:t>
            </a:r>
          </a:p>
          <a:p>
            <a:r>
              <a:rPr lang="en-IN" sz="2000" dirty="0" err="1"/>
              <a:t>matched_emails</a:t>
            </a:r>
            <a:r>
              <a:rPr lang="en-IN" sz="2000" dirty="0"/>
              <a:t> = </a:t>
            </a:r>
            <a:r>
              <a:rPr lang="en-IN" sz="2000" dirty="0" err="1"/>
              <a:t>re.findall</a:t>
            </a:r>
            <a:r>
              <a:rPr lang="en-IN" sz="2000" dirty="0"/>
              <a:t>(</a:t>
            </a:r>
            <a:r>
              <a:rPr lang="en-IN" sz="2000" dirty="0" err="1"/>
              <a:t>email_pattern</a:t>
            </a:r>
            <a:r>
              <a:rPr lang="en-IN" sz="2000" dirty="0"/>
              <a:t>, text)</a:t>
            </a:r>
          </a:p>
          <a:p>
            <a:endParaRPr lang="en-IN" sz="2000" dirty="0"/>
          </a:p>
          <a:p>
            <a:r>
              <a:rPr lang="en-IN" sz="2000" dirty="0"/>
              <a:t># Print the matched email addresses</a:t>
            </a:r>
          </a:p>
          <a:p>
            <a:r>
              <a:rPr lang="en-IN" sz="2000" dirty="0"/>
              <a:t>print("Matched email addresses:", </a:t>
            </a:r>
            <a:r>
              <a:rPr lang="en-IN" sz="2000" dirty="0" err="1"/>
              <a:t>matched_emails</a:t>
            </a:r>
            <a:r>
              <a:rPr lang="en-IN" sz="2000" dirty="0"/>
              <a:t>)</a:t>
            </a:r>
          </a:p>
        </p:txBody>
      </p:sp>
    </p:spTree>
    <p:extLst>
      <p:ext uri="{BB962C8B-B14F-4D97-AF65-F5344CB8AC3E}">
        <p14:creationId xmlns:p14="http://schemas.microsoft.com/office/powerpoint/2010/main" val="3545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B6561C-B125-EF23-68B9-AD71B29C0E0D}"/>
              </a:ext>
            </a:extLst>
          </p:cNvPr>
          <p:cNvPicPr>
            <a:picLocks noChangeAspect="1"/>
          </p:cNvPicPr>
          <p:nvPr/>
        </p:nvPicPr>
        <p:blipFill>
          <a:blip r:embed="rId2"/>
          <a:stretch>
            <a:fillRect/>
          </a:stretch>
        </p:blipFill>
        <p:spPr>
          <a:xfrm>
            <a:off x="827854" y="337818"/>
            <a:ext cx="9203651" cy="5346325"/>
          </a:xfrm>
          <a:prstGeom prst="rect">
            <a:avLst/>
          </a:prstGeom>
        </p:spPr>
      </p:pic>
    </p:spTree>
    <p:extLst>
      <p:ext uri="{BB962C8B-B14F-4D97-AF65-F5344CB8AC3E}">
        <p14:creationId xmlns:p14="http://schemas.microsoft.com/office/powerpoint/2010/main" val="3221118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101B09-8C31-0D8B-5449-D53D70BFB83F}"/>
              </a:ext>
            </a:extLst>
          </p:cNvPr>
          <p:cNvPicPr>
            <a:picLocks noChangeAspect="1"/>
          </p:cNvPicPr>
          <p:nvPr/>
        </p:nvPicPr>
        <p:blipFill>
          <a:blip r:embed="rId2"/>
          <a:stretch>
            <a:fillRect/>
          </a:stretch>
        </p:blipFill>
        <p:spPr>
          <a:xfrm>
            <a:off x="785262" y="624076"/>
            <a:ext cx="10132685" cy="3419005"/>
          </a:xfrm>
          <a:prstGeom prst="rect">
            <a:avLst/>
          </a:prstGeom>
        </p:spPr>
      </p:pic>
    </p:spTree>
    <p:extLst>
      <p:ext uri="{BB962C8B-B14F-4D97-AF65-F5344CB8AC3E}">
        <p14:creationId xmlns:p14="http://schemas.microsoft.com/office/powerpoint/2010/main" val="56953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502092-724E-555B-C474-2AC1573B97DA}"/>
              </a:ext>
            </a:extLst>
          </p:cNvPr>
          <p:cNvSpPr txBox="1"/>
          <p:nvPr/>
        </p:nvSpPr>
        <p:spPr>
          <a:xfrm>
            <a:off x="546847" y="637417"/>
            <a:ext cx="10282518" cy="2246769"/>
          </a:xfrm>
          <a:prstGeom prst="rect">
            <a:avLst/>
          </a:prstGeom>
          <a:noFill/>
        </p:spPr>
        <p:txBody>
          <a:bodyPr wrap="square">
            <a:spAutoFit/>
          </a:bodyPr>
          <a:lstStyle/>
          <a:p>
            <a:r>
              <a:rPr lang="en-GB" sz="2800" dirty="0"/>
              <a:t>In Python, wildcards are often referred to as metacharacters in regular expressions. These metacharacters have special meanings and are used to define patterns for matching strings. Here are some commonly used wildcards (metacharacters) in Python's re module along with examples:</a:t>
            </a:r>
            <a:endParaRPr lang="en-IN" sz="2800" dirty="0"/>
          </a:p>
        </p:txBody>
      </p:sp>
    </p:spTree>
    <p:extLst>
      <p:ext uri="{BB962C8B-B14F-4D97-AF65-F5344CB8AC3E}">
        <p14:creationId xmlns:p14="http://schemas.microsoft.com/office/powerpoint/2010/main" val="268510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C1D2CD-F475-B36A-AB98-8F099157D67F}"/>
              </a:ext>
            </a:extLst>
          </p:cNvPr>
          <p:cNvPicPr>
            <a:picLocks noChangeAspect="1"/>
          </p:cNvPicPr>
          <p:nvPr/>
        </p:nvPicPr>
        <p:blipFill>
          <a:blip r:embed="rId2"/>
          <a:stretch>
            <a:fillRect/>
          </a:stretch>
        </p:blipFill>
        <p:spPr>
          <a:xfrm>
            <a:off x="963200" y="441572"/>
            <a:ext cx="8873833" cy="5170334"/>
          </a:xfrm>
          <a:prstGeom prst="rect">
            <a:avLst/>
          </a:prstGeom>
        </p:spPr>
      </p:pic>
    </p:spTree>
    <p:extLst>
      <p:ext uri="{BB962C8B-B14F-4D97-AF65-F5344CB8AC3E}">
        <p14:creationId xmlns:p14="http://schemas.microsoft.com/office/powerpoint/2010/main" val="4074413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8FD3E0-8D4D-D8C3-A69F-08FA066F063E}"/>
              </a:ext>
            </a:extLst>
          </p:cNvPr>
          <p:cNvPicPr>
            <a:picLocks noChangeAspect="1"/>
          </p:cNvPicPr>
          <p:nvPr/>
        </p:nvPicPr>
        <p:blipFill>
          <a:blip r:embed="rId2"/>
          <a:stretch>
            <a:fillRect/>
          </a:stretch>
        </p:blipFill>
        <p:spPr>
          <a:xfrm>
            <a:off x="896858" y="576043"/>
            <a:ext cx="9531683" cy="5502028"/>
          </a:xfrm>
          <a:prstGeom prst="rect">
            <a:avLst/>
          </a:prstGeom>
        </p:spPr>
      </p:pic>
    </p:spTree>
    <p:extLst>
      <p:ext uri="{BB962C8B-B14F-4D97-AF65-F5344CB8AC3E}">
        <p14:creationId xmlns:p14="http://schemas.microsoft.com/office/powerpoint/2010/main" val="99297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4A9AB8-BB9C-66A1-82F8-D9932FAC30A8}"/>
              </a:ext>
            </a:extLst>
          </p:cNvPr>
          <p:cNvPicPr>
            <a:picLocks noChangeAspect="1"/>
          </p:cNvPicPr>
          <p:nvPr/>
        </p:nvPicPr>
        <p:blipFill>
          <a:blip r:embed="rId2"/>
          <a:stretch>
            <a:fillRect/>
          </a:stretch>
        </p:blipFill>
        <p:spPr>
          <a:xfrm>
            <a:off x="643824" y="299480"/>
            <a:ext cx="10151766" cy="5769626"/>
          </a:xfrm>
          <a:prstGeom prst="rect">
            <a:avLst/>
          </a:prstGeom>
        </p:spPr>
      </p:pic>
    </p:spTree>
    <p:extLst>
      <p:ext uri="{BB962C8B-B14F-4D97-AF65-F5344CB8AC3E}">
        <p14:creationId xmlns:p14="http://schemas.microsoft.com/office/powerpoint/2010/main" val="171553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7CD82C-216E-D40B-E166-C7521F6C1084}"/>
              </a:ext>
            </a:extLst>
          </p:cNvPr>
          <p:cNvPicPr>
            <a:picLocks noChangeAspect="1"/>
          </p:cNvPicPr>
          <p:nvPr/>
        </p:nvPicPr>
        <p:blipFill>
          <a:blip r:embed="rId2"/>
          <a:stretch>
            <a:fillRect/>
          </a:stretch>
        </p:blipFill>
        <p:spPr>
          <a:xfrm>
            <a:off x="612897" y="449414"/>
            <a:ext cx="9979705" cy="5745198"/>
          </a:xfrm>
          <a:prstGeom prst="rect">
            <a:avLst/>
          </a:prstGeom>
        </p:spPr>
      </p:pic>
    </p:spTree>
    <p:extLst>
      <p:ext uri="{BB962C8B-B14F-4D97-AF65-F5344CB8AC3E}">
        <p14:creationId xmlns:p14="http://schemas.microsoft.com/office/powerpoint/2010/main" val="238212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72E4F9-9E58-6FC5-A2B3-C01037104605}"/>
              </a:ext>
            </a:extLst>
          </p:cNvPr>
          <p:cNvPicPr>
            <a:picLocks noChangeAspect="1"/>
          </p:cNvPicPr>
          <p:nvPr/>
        </p:nvPicPr>
        <p:blipFill>
          <a:blip r:embed="rId2"/>
          <a:stretch>
            <a:fillRect/>
          </a:stretch>
        </p:blipFill>
        <p:spPr>
          <a:xfrm>
            <a:off x="763066" y="603157"/>
            <a:ext cx="9644957" cy="5773229"/>
          </a:xfrm>
          <a:prstGeom prst="rect">
            <a:avLst/>
          </a:prstGeom>
        </p:spPr>
      </p:pic>
    </p:spTree>
    <p:extLst>
      <p:ext uri="{BB962C8B-B14F-4D97-AF65-F5344CB8AC3E}">
        <p14:creationId xmlns:p14="http://schemas.microsoft.com/office/powerpoint/2010/main" val="4115850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818FB0-44EA-EF8C-A9F1-446D5BDCC962}"/>
              </a:ext>
            </a:extLst>
          </p:cNvPr>
          <p:cNvPicPr>
            <a:picLocks noChangeAspect="1"/>
          </p:cNvPicPr>
          <p:nvPr/>
        </p:nvPicPr>
        <p:blipFill>
          <a:blip r:embed="rId2"/>
          <a:stretch>
            <a:fillRect/>
          </a:stretch>
        </p:blipFill>
        <p:spPr>
          <a:xfrm>
            <a:off x="836571" y="713880"/>
            <a:ext cx="10218938" cy="5740708"/>
          </a:xfrm>
          <a:prstGeom prst="rect">
            <a:avLst/>
          </a:prstGeom>
        </p:spPr>
      </p:pic>
    </p:spTree>
    <p:extLst>
      <p:ext uri="{BB962C8B-B14F-4D97-AF65-F5344CB8AC3E}">
        <p14:creationId xmlns:p14="http://schemas.microsoft.com/office/powerpoint/2010/main" val="54662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0A1D5F-43D1-4CBD-4648-EAF234D9DBD1}"/>
              </a:ext>
            </a:extLst>
          </p:cNvPr>
          <p:cNvSpPr txBox="1"/>
          <p:nvPr/>
        </p:nvSpPr>
        <p:spPr>
          <a:xfrm>
            <a:off x="618565" y="690282"/>
            <a:ext cx="11080376" cy="1938992"/>
          </a:xfrm>
          <a:prstGeom prst="rect">
            <a:avLst/>
          </a:prstGeom>
          <a:noFill/>
        </p:spPr>
        <p:txBody>
          <a:bodyPr wrap="square">
            <a:spAutoFit/>
          </a:bodyPr>
          <a:lstStyle/>
          <a:p>
            <a:r>
              <a:rPr lang="en-GB" sz="2400" dirty="0"/>
              <a:t>The re module in Python provides support for working with regular expressions. Regular expressions are powerful tools for pattern matching and string manipulation. The re module allows you to perform various operations such as searching for patterns, replacing text, and splitting strings based on patterns. Let's explore the re module in detail with examples:</a:t>
            </a:r>
            <a:endParaRPr lang="en-IN" sz="2400" dirty="0"/>
          </a:p>
        </p:txBody>
      </p:sp>
    </p:spTree>
    <p:extLst>
      <p:ext uri="{BB962C8B-B14F-4D97-AF65-F5344CB8AC3E}">
        <p14:creationId xmlns:p14="http://schemas.microsoft.com/office/powerpoint/2010/main" val="3673837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799</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Office Theme</vt:lpstr>
      <vt:lpstr>Regular Expression Module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 Module In Python</dc:title>
  <dc:creator>Bhimashankar Takalki</dc:creator>
  <cp:lastModifiedBy>Bhimashankar Takalki</cp:lastModifiedBy>
  <cp:revision>2</cp:revision>
  <dcterms:created xsi:type="dcterms:W3CDTF">2024-02-08T21:57:35Z</dcterms:created>
  <dcterms:modified xsi:type="dcterms:W3CDTF">2024-02-08T22:21:05Z</dcterms:modified>
</cp:coreProperties>
</file>